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  <p:sldMasterId id="2147483659" r:id="rId4"/>
  </p:sldMasterIdLst>
  <p:notesMasterIdLst>
    <p:notesMasterId r:id="rId6"/>
  </p:notesMasterIdLst>
  <p:sldIdLst>
    <p:sldId id="256" r:id="rId5"/>
    <p:sldId id="257" r:id="rId7"/>
    <p:sldId id="258" r:id="rId8"/>
    <p:sldId id="268" r:id="rId9"/>
    <p:sldId id="267" r:id="rId10"/>
    <p:sldId id="270" r:id="rId11"/>
    <p:sldId id="260" r:id="rId12"/>
    <p:sldId id="273" r:id="rId13"/>
    <p:sldId id="271" r:id="rId14"/>
    <p:sldId id="269" r:id="rId15"/>
    <p:sldId id="259" r:id="rId16"/>
    <p:sldId id="272" r:id="rId17"/>
    <p:sldId id="264" r:id="rId18"/>
    <p:sldId id="261" r:id="rId19"/>
    <p:sldId id="265" r:id="rId20"/>
    <p:sldId id="274" r:id="rId21"/>
    <p:sldId id="263" r:id="rId22"/>
    <p:sldId id="266" r:id="rId23"/>
    <p:sldId id="262" r:id="rId24"/>
    <p:sldId id="275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9652"/>
    <a:srgbClr val="F1F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08" y="37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531AC-E0B3-49B1-B9F9-2B4F1E72FE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566B-6236-4338-8457-A5F116869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13556B-0F38-45F2-B5F0-52AE7822648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2EB1A3-936B-49C5-B68C-CD8493D98F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99"/>
          <a:stretch>
            <a:fillRect/>
          </a:stretch>
        </p:blipFill>
        <p:spPr>
          <a:xfrm rot="5400000">
            <a:off x="2664352" y="-2669648"/>
            <a:ext cx="6863296" cy="12192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-5296"/>
            <a:ext cx="12192000" cy="6858000"/>
          </a:xfrm>
          <a:prstGeom prst="rect">
            <a:avLst/>
          </a:prstGeom>
          <a:solidFill>
            <a:srgbClr val="F1F1E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2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9.xml"/><Relationship Id="rId4" Type="http://schemas.openxmlformats.org/officeDocument/2006/relationships/themeOverride" Target="../theme/themeOverride13.xml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9.xml"/><Relationship Id="rId2" Type="http://schemas.openxmlformats.org/officeDocument/2006/relationships/themeOverride" Target="../theme/themeOverride15.xml"/><Relationship Id="rId1" Type="http://schemas.openxmlformats.org/officeDocument/2006/relationships/tags" Target="../tags/tag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6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9.xml"/><Relationship Id="rId2" Type="http://schemas.openxmlformats.org/officeDocument/2006/relationships/themeOverride" Target="../theme/themeOverride17.xml"/><Relationship Id="rId1" Type="http://schemas.openxmlformats.org/officeDocument/2006/relationships/image" Target="../media/image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9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9.xml"/><Relationship Id="rId3" Type="http://schemas.openxmlformats.org/officeDocument/2006/relationships/themeOverride" Target="../theme/themeOverride9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3676073"/>
            <a:ext cx="4091709" cy="975910"/>
          </a:xfrm>
          <a:prstGeom prst="rect">
            <a:avLst/>
          </a:prstGeom>
          <a:solidFill>
            <a:srgbClr val="B99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69753" y="4451928"/>
            <a:ext cx="4829665" cy="40011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开题报告</a:t>
            </a:r>
            <a:r>
              <a:rPr kumimoji="0" lang="en-US" altLang="zh-CN" sz="12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/</a:t>
            </a:r>
            <a:r>
              <a:rPr kumimoji="0" lang="zh-CN" altLang="en-US" sz="12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论文答辩</a:t>
            </a:r>
            <a:r>
              <a:rPr kumimoji="0" lang="en-US" altLang="zh-CN" sz="12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/</a:t>
            </a:r>
            <a:r>
              <a:rPr kumimoji="0" lang="zh-CN" altLang="en-US" sz="12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演讲培训</a:t>
            </a:r>
            <a:endParaRPr kumimoji="0" lang="zh-CN" altLang="zh-CN" sz="1200" b="0" i="0" u="none" strike="noStrike" kern="1200" cap="none" spc="1500" normalizeH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70899" y="3413269"/>
            <a:ext cx="4420441" cy="923330"/>
          </a:xfrm>
          <a:prstGeom prst="rect">
            <a:avLst/>
          </a:prstGeom>
        </p:spPr>
        <p:txBody>
          <a:bodyPr wrap="none" lIns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000" b="1" spc="200" dirty="0">
                <a:solidFill>
                  <a:srgbClr val="B99652"/>
                </a:solidFill>
                <a:cs typeface="+mn-ea"/>
                <a:sym typeface="+mn-lt"/>
              </a:rPr>
              <a:t>毕业</a:t>
            </a:r>
            <a:r>
              <a:rPr lang="zh-CN" altLang="en-US" sz="6000" b="1" spc="200" dirty="0">
                <a:solidFill>
                  <a:prstClr val="black">
                    <a:lumMod val="85000"/>
                    <a:lumOff val="15000"/>
                  </a:prstClr>
                </a:solidFill>
                <a:cs typeface="+mn-ea"/>
                <a:sym typeface="+mn-lt"/>
              </a:rPr>
              <a:t>论文答辩</a:t>
            </a:r>
            <a:endParaRPr kumimoji="0" lang="zh-CN" altLang="en-US" sz="6000" b="1" i="0" u="none" strike="noStrike" kern="1200" cap="none" spc="2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Pct val="18462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/>
          <p:nvPr/>
        </p:nvSpPr>
        <p:spPr>
          <a:xfrm>
            <a:off x="7635331" y="2535963"/>
            <a:ext cx="2212687" cy="101566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标题数字等都可以通过点击和重新输入进行更改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Rectangle 4"/>
          <p:cNvSpPr/>
          <p:nvPr/>
        </p:nvSpPr>
        <p:spPr>
          <a:xfrm>
            <a:off x="7635331" y="5158558"/>
            <a:ext cx="2212687" cy="101566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标题数字等都可以通过点击和重新输入进行更改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Rectangle 26"/>
          <p:cNvSpPr/>
          <p:nvPr/>
        </p:nvSpPr>
        <p:spPr>
          <a:xfrm>
            <a:off x="1602299" y="2526350"/>
            <a:ext cx="2212687" cy="101566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标题数字等都可以通过点击和重新输入进行更改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Rectangle 27"/>
          <p:cNvSpPr/>
          <p:nvPr/>
        </p:nvSpPr>
        <p:spPr>
          <a:xfrm>
            <a:off x="1602299" y="5148944"/>
            <a:ext cx="2212687" cy="101566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标题数字等都可以通过点击和重新输入进行更改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Rectangle 28"/>
          <p:cNvSpPr/>
          <p:nvPr/>
        </p:nvSpPr>
        <p:spPr>
          <a:xfrm>
            <a:off x="4597320" y="5130447"/>
            <a:ext cx="2212687" cy="101566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标题数字等都可以通过点击和重新输入进行更改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Rectangle 29"/>
          <p:cNvSpPr/>
          <p:nvPr/>
        </p:nvSpPr>
        <p:spPr>
          <a:xfrm>
            <a:off x="4618815" y="2535963"/>
            <a:ext cx="2212687" cy="101566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标题数字等都可以通过点击和重新输入进行更改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150283" y="3914630"/>
            <a:ext cx="1161143" cy="1161143"/>
            <a:chOff x="5171778" y="3540996"/>
            <a:chExt cx="1161143" cy="1161143"/>
          </a:xfrm>
        </p:grpSpPr>
        <p:sp>
          <p:nvSpPr>
            <p:cNvPr id="60" name="椭圆 59"/>
            <p:cNvSpPr/>
            <p:nvPr/>
          </p:nvSpPr>
          <p:spPr>
            <a:xfrm>
              <a:off x="5171778" y="3540996"/>
              <a:ext cx="1161143" cy="116114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portfolio-suitcase_15651"/>
            <p:cNvSpPr>
              <a:spLocks noChangeAspect="1"/>
            </p:cNvSpPr>
            <p:nvPr/>
          </p:nvSpPr>
          <p:spPr bwMode="auto">
            <a:xfrm>
              <a:off x="5444411" y="3772895"/>
              <a:ext cx="609685" cy="600248"/>
            </a:xfrm>
            <a:custGeom>
              <a:avLst/>
              <a:gdLst>
                <a:gd name="connsiteX0" fmla="*/ 288119 w 576238"/>
                <a:gd name="connsiteY0" fmla="*/ 404705 h 567319"/>
                <a:gd name="connsiteX1" fmla="*/ 305001 w 576238"/>
                <a:gd name="connsiteY1" fmla="*/ 421566 h 567319"/>
                <a:gd name="connsiteX2" fmla="*/ 305001 w 576238"/>
                <a:gd name="connsiteY2" fmla="*/ 453304 h 567319"/>
                <a:gd name="connsiteX3" fmla="*/ 288119 w 576238"/>
                <a:gd name="connsiteY3" fmla="*/ 470165 h 567319"/>
                <a:gd name="connsiteX4" fmla="*/ 271236 w 576238"/>
                <a:gd name="connsiteY4" fmla="*/ 453304 h 567319"/>
                <a:gd name="connsiteX5" fmla="*/ 271236 w 576238"/>
                <a:gd name="connsiteY5" fmla="*/ 421566 h 567319"/>
                <a:gd name="connsiteX6" fmla="*/ 288119 w 576238"/>
                <a:gd name="connsiteY6" fmla="*/ 404705 h 567319"/>
                <a:gd name="connsiteX7" fmla="*/ 576238 w 576238"/>
                <a:gd name="connsiteY7" fmla="*/ 345138 h 567319"/>
                <a:gd name="connsiteX8" fmla="*/ 576238 w 576238"/>
                <a:gd name="connsiteY8" fmla="*/ 509790 h 567319"/>
                <a:gd name="connsiteX9" fmla="*/ 518614 w 576238"/>
                <a:gd name="connsiteY9" fmla="*/ 567319 h 567319"/>
                <a:gd name="connsiteX10" fmla="*/ 0 w 576238"/>
                <a:gd name="connsiteY10" fmla="*/ 567319 h 567319"/>
                <a:gd name="connsiteX11" fmla="*/ 0 w 576238"/>
                <a:gd name="connsiteY11" fmla="*/ 356049 h 567319"/>
                <a:gd name="connsiteX12" fmla="*/ 253346 w 576238"/>
                <a:gd name="connsiteY12" fmla="*/ 448293 h 567319"/>
                <a:gd name="connsiteX13" fmla="*/ 253346 w 576238"/>
                <a:gd name="connsiteY13" fmla="*/ 459204 h 567319"/>
                <a:gd name="connsiteX14" fmla="*/ 288119 w 576238"/>
                <a:gd name="connsiteY14" fmla="*/ 493920 h 567319"/>
                <a:gd name="connsiteX15" fmla="*/ 321899 w 576238"/>
                <a:gd name="connsiteY15" fmla="*/ 459204 h 567319"/>
                <a:gd name="connsiteX16" fmla="*/ 321899 w 576238"/>
                <a:gd name="connsiteY16" fmla="*/ 446310 h 567319"/>
                <a:gd name="connsiteX17" fmla="*/ 576238 w 576238"/>
                <a:gd name="connsiteY17" fmla="*/ 345138 h 567319"/>
                <a:gd name="connsiteX18" fmla="*/ 57624 w 576238"/>
                <a:gd name="connsiteY18" fmla="*/ 168667 h 567319"/>
                <a:gd name="connsiteX19" fmla="*/ 576238 w 576238"/>
                <a:gd name="connsiteY19" fmla="*/ 168667 h 567319"/>
                <a:gd name="connsiteX20" fmla="*/ 576238 w 576238"/>
                <a:gd name="connsiteY20" fmla="*/ 254953 h 567319"/>
                <a:gd name="connsiteX21" fmla="*/ 576238 w 576238"/>
                <a:gd name="connsiteY21" fmla="*/ 290657 h 567319"/>
                <a:gd name="connsiteX22" fmla="*/ 576238 w 576238"/>
                <a:gd name="connsiteY22" fmla="*/ 303550 h 567319"/>
                <a:gd name="connsiteX23" fmla="*/ 321899 w 576238"/>
                <a:gd name="connsiteY23" fmla="*/ 414631 h 567319"/>
                <a:gd name="connsiteX24" fmla="*/ 321899 w 576238"/>
                <a:gd name="connsiteY24" fmla="*/ 410664 h 567319"/>
                <a:gd name="connsiteX25" fmla="*/ 288119 w 576238"/>
                <a:gd name="connsiteY25" fmla="*/ 376943 h 567319"/>
                <a:gd name="connsiteX26" fmla="*/ 253346 w 576238"/>
                <a:gd name="connsiteY26" fmla="*/ 410664 h 567319"/>
                <a:gd name="connsiteX27" fmla="*/ 253346 w 576238"/>
                <a:gd name="connsiteY27" fmla="*/ 417606 h 567319"/>
                <a:gd name="connsiteX28" fmla="*/ 0 w 576238"/>
                <a:gd name="connsiteY28" fmla="*/ 309501 h 567319"/>
                <a:gd name="connsiteX29" fmla="*/ 0 w 576238"/>
                <a:gd name="connsiteY29" fmla="*/ 290657 h 567319"/>
                <a:gd name="connsiteX30" fmla="*/ 0 w 576238"/>
                <a:gd name="connsiteY30" fmla="*/ 254953 h 567319"/>
                <a:gd name="connsiteX31" fmla="*/ 0 w 576238"/>
                <a:gd name="connsiteY31" fmla="*/ 226191 h 567319"/>
                <a:gd name="connsiteX32" fmla="*/ 57624 w 576238"/>
                <a:gd name="connsiteY32" fmla="*/ 168667 h 567319"/>
                <a:gd name="connsiteX33" fmla="*/ 285185 w 576238"/>
                <a:gd name="connsiteY33" fmla="*/ 0 h 567319"/>
                <a:gd name="connsiteX34" fmla="*/ 446115 w 576238"/>
                <a:gd name="connsiteY34" fmla="*/ 49564 h 567319"/>
                <a:gd name="connsiteX35" fmla="*/ 446115 w 576238"/>
                <a:gd name="connsiteY35" fmla="*/ 132831 h 567319"/>
                <a:gd name="connsiteX36" fmla="*/ 410353 w 576238"/>
                <a:gd name="connsiteY36" fmla="*/ 132831 h 567319"/>
                <a:gd name="connsiteX37" fmla="*/ 410353 w 576238"/>
                <a:gd name="connsiteY37" fmla="*/ 58485 h 567319"/>
                <a:gd name="connsiteX38" fmla="*/ 285185 w 576238"/>
                <a:gd name="connsiteY38" fmla="*/ 28747 h 567319"/>
                <a:gd name="connsiteX39" fmla="*/ 172932 w 576238"/>
                <a:gd name="connsiteY39" fmla="*/ 55511 h 567319"/>
                <a:gd name="connsiteX40" fmla="*/ 172932 w 576238"/>
                <a:gd name="connsiteY40" fmla="*/ 132831 h 567319"/>
                <a:gd name="connsiteX41" fmla="*/ 137170 w 576238"/>
                <a:gd name="connsiteY41" fmla="*/ 132831 h 567319"/>
                <a:gd name="connsiteX42" fmla="*/ 137170 w 576238"/>
                <a:gd name="connsiteY42" fmla="*/ 50555 h 567319"/>
                <a:gd name="connsiteX43" fmla="*/ 136176 w 576238"/>
                <a:gd name="connsiteY43" fmla="*/ 50555 h 567319"/>
                <a:gd name="connsiteX44" fmla="*/ 137170 w 576238"/>
                <a:gd name="connsiteY44" fmla="*/ 49564 h 567319"/>
                <a:gd name="connsiteX45" fmla="*/ 285185 w 576238"/>
                <a:gd name="connsiteY45" fmla="*/ 0 h 567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6238" h="567319">
                  <a:moveTo>
                    <a:pt x="288119" y="404705"/>
                  </a:moveTo>
                  <a:cubicBezTo>
                    <a:pt x="297057" y="404705"/>
                    <a:pt x="305001" y="412640"/>
                    <a:pt x="305001" y="421566"/>
                  </a:cubicBezTo>
                  <a:lnTo>
                    <a:pt x="305001" y="453304"/>
                  </a:lnTo>
                  <a:cubicBezTo>
                    <a:pt x="305001" y="463222"/>
                    <a:pt x="297057" y="470165"/>
                    <a:pt x="288119" y="470165"/>
                  </a:cubicBezTo>
                  <a:cubicBezTo>
                    <a:pt x="279181" y="470165"/>
                    <a:pt x="271236" y="463222"/>
                    <a:pt x="271236" y="453304"/>
                  </a:cubicBezTo>
                  <a:lnTo>
                    <a:pt x="271236" y="421566"/>
                  </a:lnTo>
                  <a:cubicBezTo>
                    <a:pt x="271236" y="412640"/>
                    <a:pt x="279181" y="404705"/>
                    <a:pt x="288119" y="404705"/>
                  </a:cubicBezTo>
                  <a:close/>
                  <a:moveTo>
                    <a:pt x="576238" y="345138"/>
                  </a:moveTo>
                  <a:lnTo>
                    <a:pt x="576238" y="509790"/>
                  </a:lnTo>
                  <a:cubicBezTo>
                    <a:pt x="576238" y="541530"/>
                    <a:pt x="550407" y="567319"/>
                    <a:pt x="518614" y="567319"/>
                  </a:cubicBezTo>
                  <a:lnTo>
                    <a:pt x="0" y="567319"/>
                  </a:lnTo>
                  <a:lnTo>
                    <a:pt x="0" y="356049"/>
                  </a:lnTo>
                  <a:cubicBezTo>
                    <a:pt x="42721" y="396716"/>
                    <a:pt x="121209" y="445318"/>
                    <a:pt x="253346" y="448293"/>
                  </a:cubicBezTo>
                  <a:lnTo>
                    <a:pt x="253346" y="459204"/>
                  </a:lnTo>
                  <a:cubicBezTo>
                    <a:pt x="253346" y="478050"/>
                    <a:pt x="269242" y="493920"/>
                    <a:pt x="288119" y="493920"/>
                  </a:cubicBezTo>
                  <a:cubicBezTo>
                    <a:pt x="306996" y="493920"/>
                    <a:pt x="321899" y="478050"/>
                    <a:pt x="321899" y="459204"/>
                  </a:cubicBezTo>
                  <a:lnTo>
                    <a:pt x="321899" y="446310"/>
                  </a:lnTo>
                  <a:cubicBezTo>
                    <a:pt x="446088" y="433415"/>
                    <a:pt x="529543" y="381838"/>
                    <a:pt x="576238" y="345138"/>
                  </a:cubicBezTo>
                  <a:close/>
                  <a:moveTo>
                    <a:pt x="57624" y="168667"/>
                  </a:moveTo>
                  <a:lnTo>
                    <a:pt x="576238" y="168667"/>
                  </a:lnTo>
                  <a:lnTo>
                    <a:pt x="576238" y="254953"/>
                  </a:lnTo>
                  <a:lnTo>
                    <a:pt x="576238" y="290657"/>
                  </a:lnTo>
                  <a:lnTo>
                    <a:pt x="576238" y="303550"/>
                  </a:lnTo>
                  <a:cubicBezTo>
                    <a:pt x="542459" y="335288"/>
                    <a:pt x="458010" y="399754"/>
                    <a:pt x="321899" y="414631"/>
                  </a:cubicBezTo>
                  <a:lnTo>
                    <a:pt x="321899" y="410664"/>
                  </a:lnTo>
                  <a:cubicBezTo>
                    <a:pt x="321899" y="391820"/>
                    <a:pt x="306996" y="376943"/>
                    <a:pt x="288119" y="376943"/>
                  </a:cubicBezTo>
                  <a:cubicBezTo>
                    <a:pt x="269242" y="376943"/>
                    <a:pt x="253346" y="391820"/>
                    <a:pt x="253346" y="410664"/>
                  </a:cubicBezTo>
                  <a:lnTo>
                    <a:pt x="253346" y="417606"/>
                  </a:lnTo>
                  <a:cubicBezTo>
                    <a:pt x="100345" y="414631"/>
                    <a:pt x="26825" y="344214"/>
                    <a:pt x="0" y="309501"/>
                  </a:cubicBezTo>
                  <a:lnTo>
                    <a:pt x="0" y="290657"/>
                  </a:lnTo>
                  <a:lnTo>
                    <a:pt x="0" y="254953"/>
                  </a:lnTo>
                  <a:lnTo>
                    <a:pt x="0" y="226191"/>
                  </a:lnTo>
                  <a:cubicBezTo>
                    <a:pt x="0" y="194454"/>
                    <a:pt x="25832" y="168667"/>
                    <a:pt x="57624" y="168667"/>
                  </a:cubicBezTo>
                  <a:close/>
                  <a:moveTo>
                    <a:pt x="285185" y="0"/>
                  </a:moveTo>
                  <a:cubicBezTo>
                    <a:pt x="398432" y="0"/>
                    <a:pt x="444128" y="47581"/>
                    <a:pt x="446115" y="49564"/>
                  </a:cubicBezTo>
                  <a:lnTo>
                    <a:pt x="446115" y="132831"/>
                  </a:lnTo>
                  <a:lnTo>
                    <a:pt x="410353" y="132831"/>
                  </a:lnTo>
                  <a:lnTo>
                    <a:pt x="410353" y="58485"/>
                  </a:lnTo>
                  <a:cubicBezTo>
                    <a:pt x="390485" y="45599"/>
                    <a:pt x="350749" y="28747"/>
                    <a:pt x="285185" y="28747"/>
                  </a:cubicBezTo>
                  <a:cubicBezTo>
                    <a:pt x="221608" y="28747"/>
                    <a:pt x="188826" y="44607"/>
                    <a:pt x="172932" y="55511"/>
                  </a:cubicBezTo>
                  <a:lnTo>
                    <a:pt x="172932" y="132831"/>
                  </a:lnTo>
                  <a:lnTo>
                    <a:pt x="137170" y="132831"/>
                  </a:lnTo>
                  <a:lnTo>
                    <a:pt x="137170" y="50555"/>
                  </a:lnTo>
                  <a:lnTo>
                    <a:pt x="136176" y="50555"/>
                  </a:lnTo>
                  <a:cubicBezTo>
                    <a:pt x="136176" y="50555"/>
                    <a:pt x="136176" y="50555"/>
                    <a:pt x="137170" y="49564"/>
                  </a:cubicBezTo>
                  <a:cubicBezTo>
                    <a:pt x="140150" y="44607"/>
                    <a:pt x="174919" y="0"/>
                    <a:pt x="28518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2106575" y="3962293"/>
            <a:ext cx="1161143" cy="1161143"/>
            <a:chOff x="2128070" y="3588659"/>
            <a:chExt cx="1161143" cy="1161143"/>
          </a:xfrm>
        </p:grpSpPr>
        <p:sp>
          <p:nvSpPr>
            <p:cNvPr id="61" name="椭圆 60"/>
            <p:cNvSpPr/>
            <p:nvPr/>
          </p:nvSpPr>
          <p:spPr>
            <a:xfrm>
              <a:off x="2128070" y="3588659"/>
              <a:ext cx="1161143" cy="116114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tax_97365"/>
            <p:cNvSpPr>
              <a:spLocks noChangeAspect="1"/>
            </p:cNvSpPr>
            <p:nvPr/>
          </p:nvSpPr>
          <p:spPr bwMode="auto">
            <a:xfrm>
              <a:off x="2478120" y="3864387"/>
              <a:ext cx="556859" cy="609685"/>
            </a:xfrm>
            <a:custGeom>
              <a:avLst/>
              <a:gdLst>
                <a:gd name="connsiteX0" fmla="*/ 442319 w 554926"/>
                <a:gd name="connsiteY0" fmla="*/ 470545 h 607568"/>
                <a:gd name="connsiteX1" fmla="*/ 427264 w 554926"/>
                <a:gd name="connsiteY1" fmla="*/ 476682 h 607568"/>
                <a:gd name="connsiteX2" fmla="*/ 420965 w 554926"/>
                <a:gd name="connsiteY2" fmla="*/ 491718 h 607568"/>
                <a:gd name="connsiteX3" fmla="*/ 427264 w 554926"/>
                <a:gd name="connsiteY3" fmla="*/ 506754 h 607568"/>
                <a:gd name="connsiteX4" fmla="*/ 442319 w 554926"/>
                <a:gd name="connsiteY4" fmla="*/ 513045 h 607568"/>
                <a:gd name="connsiteX5" fmla="*/ 457374 w 554926"/>
                <a:gd name="connsiteY5" fmla="*/ 506754 h 607568"/>
                <a:gd name="connsiteX6" fmla="*/ 463519 w 554926"/>
                <a:gd name="connsiteY6" fmla="*/ 491718 h 607568"/>
                <a:gd name="connsiteX7" fmla="*/ 457374 w 554926"/>
                <a:gd name="connsiteY7" fmla="*/ 476682 h 607568"/>
                <a:gd name="connsiteX8" fmla="*/ 442319 w 554926"/>
                <a:gd name="connsiteY8" fmla="*/ 470545 h 607568"/>
                <a:gd name="connsiteX9" fmla="*/ 442012 w 554926"/>
                <a:gd name="connsiteY9" fmla="*/ 375995 h 607568"/>
                <a:gd name="connsiteX10" fmla="*/ 426956 w 554926"/>
                <a:gd name="connsiteY10" fmla="*/ 382324 h 607568"/>
                <a:gd name="connsiteX11" fmla="*/ 332631 w 554926"/>
                <a:gd name="connsiteY11" fmla="*/ 476375 h 607568"/>
                <a:gd name="connsiteX12" fmla="*/ 332631 w 554926"/>
                <a:gd name="connsiteY12" fmla="*/ 506447 h 607568"/>
                <a:gd name="connsiteX13" fmla="*/ 347686 w 554926"/>
                <a:gd name="connsiteY13" fmla="*/ 512738 h 607568"/>
                <a:gd name="connsiteX14" fmla="*/ 362741 w 554926"/>
                <a:gd name="connsiteY14" fmla="*/ 506447 h 607568"/>
                <a:gd name="connsiteX15" fmla="*/ 457067 w 554926"/>
                <a:gd name="connsiteY15" fmla="*/ 412396 h 607568"/>
                <a:gd name="connsiteX16" fmla="*/ 457067 w 554926"/>
                <a:gd name="connsiteY16" fmla="*/ 382324 h 607568"/>
                <a:gd name="connsiteX17" fmla="*/ 442012 w 554926"/>
                <a:gd name="connsiteY17" fmla="*/ 375995 h 607568"/>
                <a:gd name="connsiteX18" fmla="*/ 347379 w 554926"/>
                <a:gd name="connsiteY18" fmla="*/ 375726 h 607568"/>
                <a:gd name="connsiteX19" fmla="*/ 332323 w 554926"/>
                <a:gd name="connsiteY19" fmla="*/ 382017 h 607568"/>
                <a:gd name="connsiteX20" fmla="*/ 326178 w 554926"/>
                <a:gd name="connsiteY20" fmla="*/ 397053 h 607568"/>
                <a:gd name="connsiteX21" fmla="*/ 332323 w 554926"/>
                <a:gd name="connsiteY21" fmla="*/ 412089 h 607568"/>
                <a:gd name="connsiteX22" fmla="*/ 347379 w 554926"/>
                <a:gd name="connsiteY22" fmla="*/ 418226 h 607568"/>
                <a:gd name="connsiteX23" fmla="*/ 362434 w 554926"/>
                <a:gd name="connsiteY23" fmla="*/ 412089 h 607568"/>
                <a:gd name="connsiteX24" fmla="*/ 368732 w 554926"/>
                <a:gd name="connsiteY24" fmla="*/ 397053 h 607568"/>
                <a:gd name="connsiteX25" fmla="*/ 362434 w 554926"/>
                <a:gd name="connsiteY25" fmla="*/ 382017 h 607568"/>
                <a:gd name="connsiteX26" fmla="*/ 347379 w 554926"/>
                <a:gd name="connsiteY26" fmla="*/ 375726 h 607568"/>
                <a:gd name="connsiteX27" fmla="*/ 120600 w 554926"/>
                <a:gd name="connsiteY27" fmla="*/ 339072 h 607568"/>
                <a:gd name="connsiteX28" fmla="*/ 99246 w 554926"/>
                <a:gd name="connsiteY28" fmla="*/ 360245 h 607568"/>
                <a:gd name="connsiteX29" fmla="*/ 120600 w 554926"/>
                <a:gd name="connsiteY29" fmla="*/ 381571 h 607568"/>
                <a:gd name="connsiteX30" fmla="*/ 158240 w 554926"/>
                <a:gd name="connsiteY30" fmla="*/ 381571 h 607568"/>
                <a:gd name="connsiteX31" fmla="*/ 179594 w 554926"/>
                <a:gd name="connsiteY31" fmla="*/ 360245 h 607568"/>
                <a:gd name="connsiteX32" fmla="*/ 158240 w 554926"/>
                <a:gd name="connsiteY32" fmla="*/ 339072 h 607568"/>
                <a:gd name="connsiteX33" fmla="*/ 394849 w 554926"/>
                <a:gd name="connsiteY33" fmla="*/ 284590 h 607568"/>
                <a:gd name="connsiteX34" fmla="*/ 554926 w 554926"/>
                <a:gd name="connsiteY34" fmla="*/ 444462 h 607568"/>
                <a:gd name="connsiteX35" fmla="*/ 394849 w 554926"/>
                <a:gd name="connsiteY35" fmla="*/ 604181 h 607568"/>
                <a:gd name="connsiteX36" fmla="*/ 234771 w 554926"/>
                <a:gd name="connsiteY36" fmla="*/ 444462 h 607568"/>
                <a:gd name="connsiteX37" fmla="*/ 394849 w 554926"/>
                <a:gd name="connsiteY37" fmla="*/ 284590 h 607568"/>
                <a:gd name="connsiteX38" fmla="*/ 120600 w 554926"/>
                <a:gd name="connsiteY38" fmla="*/ 225997 h 607568"/>
                <a:gd name="connsiteX39" fmla="*/ 99246 w 554926"/>
                <a:gd name="connsiteY39" fmla="*/ 247323 h 607568"/>
                <a:gd name="connsiteX40" fmla="*/ 120600 w 554926"/>
                <a:gd name="connsiteY40" fmla="*/ 268496 h 607568"/>
                <a:gd name="connsiteX41" fmla="*/ 271465 w 554926"/>
                <a:gd name="connsiteY41" fmla="*/ 268496 h 607568"/>
                <a:gd name="connsiteX42" fmla="*/ 292666 w 554926"/>
                <a:gd name="connsiteY42" fmla="*/ 247323 h 607568"/>
                <a:gd name="connsiteX43" fmla="*/ 271465 w 554926"/>
                <a:gd name="connsiteY43" fmla="*/ 225997 h 607568"/>
                <a:gd name="connsiteX44" fmla="*/ 120600 w 554926"/>
                <a:gd name="connsiteY44" fmla="*/ 113075 h 607568"/>
                <a:gd name="connsiteX45" fmla="*/ 99246 w 554926"/>
                <a:gd name="connsiteY45" fmla="*/ 134248 h 607568"/>
                <a:gd name="connsiteX46" fmla="*/ 120600 w 554926"/>
                <a:gd name="connsiteY46" fmla="*/ 155574 h 607568"/>
                <a:gd name="connsiteX47" fmla="*/ 271465 w 554926"/>
                <a:gd name="connsiteY47" fmla="*/ 155574 h 607568"/>
                <a:gd name="connsiteX48" fmla="*/ 292666 w 554926"/>
                <a:gd name="connsiteY48" fmla="*/ 134248 h 607568"/>
                <a:gd name="connsiteX49" fmla="*/ 271465 w 554926"/>
                <a:gd name="connsiteY49" fmla="*/ 113075 h 607568"/>
                <a:gd name="connsiteX50" fmla="*/ 21355 w 554926"/>
                <a:gd name="connsiteY50" fmla="*/ 0 h 607568"/>
                <a:gd name="connsiteX51" fmla="*/ 384538 w 554926"/>
                <a:gd name="connsiteY51" fmla="*/ 0 h 607568"/>
                <a:gd name="connsiteX52" fmla="*/ 405892 w 554926"/>
                <a:gd name="connsiteY52" fmla="*/ 21326 h 607568"/>
                <a:gd name="connsiteX53" fmla="*/ 405892 w 554926"/>
                <a:gd name="connsiteY53" fmla="*/ 242414 h 607568"/>
                <a:gd name="connsiteX54" fmla="*/ 394831 w 554926"/>
                <a:gd name="connsiteY54" fmla="*/ 242107 h 607568"/>
                <a:gd name="connsiteX55" fmla="*/ 192192 w 554926"/>
                <a:gd name="connsiteY55" fmla="*/ 444476 h 607568"/>
                <a:gd name="connsiteX56" fmla="*/ 275153 w 554926"/>
                <a:gd name="connsiteY56" fmla="*/ 607568 h 607568"/>
                <a:gd name="connsiteX57" fmla="*/ 21355 w 554926"/>
                <a:gd name="connsiteY57" fmla="*/ 607568 h 607568"/>
                <a:gd name="connsiteX58" fmla="*/ 0 w 554926"/>
                <a:gd name="connsiteY58" fmla="*/ 586242 h 607568"/>
                <a:gd name="connsiteX59" fmla="*/ 0 w 554926"/>
                <a:gd name="connsiteY59" fmla="*/ 21326 h 607568"/>
                <a:gd name="connsiteX60" fmla="*/ 21355 w 554926"/>
                <a:gd name="connsiteY60" fmla="*/ 0 h 60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54926" h="607568">
                  <a:moveTo>
                    <a:pt x="442319" y="470545"/>
                  </a:moveTo>
                  <a:cubicBezTo>
                    <a:pt x="436635" y="470545"/>
                    <a:pt x="431258" y="472693"/>
                    <a:pt x="427264" y="476682"/>
                  </a:cubicBezTo>
                  <a:cubicBezTo>
                    <a:pt x="423269" y="480671"/>
                    <a:pt x="420965" y="486195"/>
                    <a:pt x="420965" y="491718"/>
                  </a:cubicBezTo>
                  <a:cubicBezTo>
                    <a:pt x="420965" y="497395"/>
                    <a:pt x="423269" y="502765"/>
                    <a:pt x="427264" y="506754"/>
                  </a:cubicBezTo>
                  <a:cubicBezTo>
                    <a:pt x="431258" y="510743"/>
                    <a:pt x="436635" y="513045"/>
                    <a:pt x="442319" y="513045"/>
                  </a:cubicBezTo>
                  <a:cubicBezTo>
                    <a:pt x="447849" y="513045"/>
                    <a:pt x="453380" y="510743"/>
                    <a:pt x="457374" y="506754"/>
                  </a:cubicBezTo>
                  <a:cubicBezTo>
                    <a:pt x="461368" y="502765"/>
                    <a:pt x="463519" y="497395"/>
                    <a:pt x="463519" y="491718"/>
                  </a:cubicBezTo>
                  <a:cubicBezTo>
                    <a:pt x="463519" y="486195"/>
                    <a:pt x="461368" y="480671"/>
                    <a:pt x="457374" y="476682"/>
                  </a:cubicBezTo>
                  <a:cubicBezTo>
                    <a:pt x="453380" y="472693"/>
                    <a:pt x="447849" y="470545"/>
                    <a:pt x="442319" y="470545"/>
                  </a:cubicBezTo>
                  <a:close/>
                  <a:moveTo>
                    <a:pt x="442012" y="375995"/>
                  </a:moveTo>
                  <a:cubicBezTo>
                    <a:pt x="436558" y="375995"/>
                    <a:pt x="431104" y="378105"/>
                    <a:pt x="426956" y="382324"/>
                  </a:cubicBezTo>
                  <a:lnTo>
                    <a:pt x="332631" y="476375"/>
                  </a:lnTo>
                  <a:cubicBezTo>
                    <a:pt x="324335" y="484660"/>
                    <a:pt x="324335" y="498162"/>
                    <a:pt x="332631" y="506447"/>
                  </a:cubicBezTo>
                  <a:cubicBezTo>
                    <a:pt x="336778" y="510743"/>
                    <a:pt x="342309" y="512738"/>
                    <a:pt x="347686" y="512738"/>
                  </a:cubicBezTo>
                  <a:cubicBezTo>
                    <a:pt x="353216" y="512738"/>
                    <a:pt x="358593" y="510590"/>
                    <a:pt x="362741" y="506447"/>
                  </a:cubicBezTo>
                  <a:lnTo>
                    <a:pt x="457067" y="412396"/>
                  </a:lnTo>
                  <a:cubicBezTo>
                    <a:pt x="465363" y="404111"/>
                    <a:pt x="465363" y="390609"/>
                    <a:pt x="457067" y="382324"/>
                  </a:cubicBezTo>
                  <a:cubicBezTo>
                    <a:pt x="452919" y="378105"/>
                    <a:pt x="447465" y="375995"/>
                    <a:pt x="442012" y="375995"/>
                  </a:cubicBezTo>
                  <a:close/>
                  <a:moveTo>
                    <a:pt x="347379" y="375726"/>
                  </a:moveTo>
                  <a:cubicBezTo>
                    <a:pt x="341848" y="375726"/>
                    <a:pt x="336318" y="378028"/>
                    <a:pt x="332323" y="382017"/>
                  </a:cubicBezTo>
                  <a:cubicBezTo>
                    <a:pt x="328329" y="386006"/>
                    <a:pt x="326178" y="391376"/>
                    <a:pt x="326178" y="397053"/>
                  </a:cubicBezTo>
                  <a:cubicBezTo>
                    <a:pt x="326178" y="402576"/>
                    <a:pt x="328329" y="408100"/>
                    <a:pt x="332323" y="412089"/>
                  </a:cubicBezTo>
                  <a:cubicBezTo>
                    <a:pt x="336318" y="416078"/>
                    <a:pt x="341848" y="418226"/>
                    <a:pt x="347379" y="418226"/>
                  </a:cubicBezTo>
                  <a:cubicBezTo>
                    <a:pt x="353063" y="418226"/>
                    <a:pt x="358440" y="416078"/>
                    <a:pt x="362434" y="412089"/>
                  </a:cubicBezTo>
                  <a:cubicBezTo>
                    <a:pt x="366428" y="408100"/>
                    <a:pt x="368732" y="402576"/>
                    <a:pt x="368732" y="397053"/>
                  </a:cubicBezTo>
                  <a:cubicBezTo>
                    <a:pt x="368732" y="391376"/>
                    <a:pt x="366428" y="386006"/>
                    <a:pt x="362434" y="382017"/>
                  </a:cubicBezTo>
                  <a:cubicBezTo>
                    <a:pt x="358440" y="378028"/>
                    <a:pt x="353063" y="375726"/>
                    <a:pt x="347379" y="375726"/>
                  </a:cubicBezTo>
                  <a:close/>
                  <a:moveTo>
                    <a:pt x="120600" y="339072"/>
                  </a:moveTo>
                  <a:cubicBezTo>
                    <a:pt x="108771" y="339072"/>
                    <a:pt x="99246" y="348584"/>
                    <a:pt x="99246" y="360245"/>
                  </a:cubicBezTo>
                  <a:cubicBezTo>
                    <a:pt x="99246" y="372059"/>
                    <a:pt x="108771" y="381571"/>
                    <a:pt x="120600" y="381571"/>
                  </a:cubicBezTo>
                  <a:lnTo>
                    <a:pt x="158240" y="381571"/>
                  </a:lnTo>
                  <a:cubicBezTo>
                    <a:pt x="170069" y="381571"/>
                    <a:pt x="179594" y="372059"/>
                    <a:pt x="179594" y="360245"/>
                  </a:cubicBezTo>
                  <a:cubicBezTo>
                    <a:pt x="179594" y="348584"/>
                    <a:pt x="170069" y="339072"/>
                    <a:pt x="158240" y="339072"/>
                  </a:cubicBezTo>
                  <a:close/>
                  <a:moveTo>
                    <a:pt x="394849" y="284590"/>
                  </a:moveTo>
                  <a:cubicBezTo>
                    <a:pt x="483183" y="284590"/>
                    <a:pt x="554926" y="356088"/>
                    <a:pt x="554926" y="444462"/>
                  </a:cubicBezTo>
                  <a:cubicBezTo>
                    <a:pt x="554926" y="532683"/>
                    <a:pt x="483183" y="604181"/>
                    <a:pt x="394849" y="604181"/>
                  </a:cubicBezTo>
                  <a:cubicBezTo>
                    <a:pt x="306514" y="604181"/>
                    <a:pt x="234771" y="532683"/>
                    <a:pt x="234771" y="444462"/>
                  </a:cubicBezTo>
                  <a:cubicBezTo>
                    <a:pt x="234771" y="356088"/>
                    <a:pt x="306514" y="284590"/>
                    <a:pt x="394849" y="284590"/>
                  </a:cubicBezTo>
                  <a:close/>
                  <a:moveTo>
                    <a:pt x="120600" y="225997"/>
                  </a:moveTo>
                  <a:cubicBezTo>
                    <a:pt x="108771" y="225997"/>
                    <a:pt x="99246" y="235509"/>
                    <a:pt x="99246" y="247323"/>
                  </a:cubicBezTo>
                  <a:cubicBezTo>
                    <a:pt x="99246" y="258984"/>
                    <a:pt x="108771" y="268496"/>
                    <a:pt x="120600" y="268496"/>
                  </a:cubicBezTo>
                  <a:lnTo>
                    <a:pt x="271465" y="268496"/>
                  </a:lnTo>
                  <a:cubicBezTo>
                    <a:pt x="283141" y="268496"/>
                    <a:pt x="292666" y="258984"/>
                    <a:pt x="292666" y="247323"/>
                  </a:cubicBezTo>
                  <a:cubicBezTo>
                    <a:pt x="292666" y="235509"/>
                    <a:pt x="283141" y="225997"/>
                    <a:pt x="271465" y="225997"/>
                  </a:cubicBezTo>
                  <a:close/>
                  <a:moveTo>
                    <a:pt x="120600" y="113075"/>
                  </a:moveTo>
                  <a:cubicBezTo>
                    <a:pt x="108771" y="113075"/>
                    <a:pt x="99246" y="122588"/>
                    <a:pt x="99246" y="134248"/>
                  </a:cubicBezTo>
                  <a:cubicBezTo>
                    <a:pt x="99246" y="146062"/>
                    <a:pt x="108771" y="155574"/>
                    <a:pt x="120600" y="155574"/>
                  </a:cubicBezTo>
                  <a:lnTo>
                    <a:pt x="271465" y="155574"/>
                  </a:lnTo>
                  <a:cubicBezTo>
                    <a:pt x="283141" y="155574"/>
                    <a:pt x="292666" y="146062"/>
                    <a:pt x="292666" y="134248"/>
                  </a:cubicBezTo>
                  <a:cubicBezTo>
                    <a:pt x="292666" y="122588"/>
                    <a:pt x="283141" y="113075"/>
                    <a:pt x="271465" y="113075"/>
                  </a:cubicBezTo>
                  <a:close/>
                  <a:moveTo>
                    <a:pt x="21355" y="0"/>
                  </a:moveTo>
                  <a:lnTo>
                    <a:pt x="384538" y="0"/>
                  </a:lnTo>
                  <a:cubicBezTo>
                    <a:pt x="396367" y="0"/>
                    <a:pt x="405892" y="9512"/>
                    <a:pt x="405892" y="21326"/>
                  </a:cubicBezTo>
                  <a:lnTo>
                    <a:pt x="405892" y="242414"/>
                  </a:lnTo>
                  <a:cubicBezTo>
                    <a:pt x="402205" y="242107"/>
                    <a:pt x="398518" y="242107"/>
                    <a:pt x="394831" y="242107"/>
                  </a:cubicBezTo>
                  <a:cubicBezTo>
                    <a:pt x="283141" y="242107"/>
                    <a:pt x="192192" y="332782"/>
                    <a:pt x="192192" y="444476"/>
                  </a:cubicBezTo>
                  <a:cubicBezTo>
                    <a:pt x="192192" y="511370"/>
                    <a:pt x="224915" y="570746"/>
                    <a:pt x="275153" y="607568"/>
                  </a:cubicBezTo>
                  <a:lnTo>
                    <a:pt x="21355" y="607568"/>
                  </a:lnTo>
                  <a:cubicBezTo>
                    <a:pt x="9679" y="607568"/>
                    <a:pt x="0" y="598056"/>
                    <a:pt x="0" y="586242"/>
                  </a:cubicBezTo>
                  <a:lnTo>
                    <a:pt x="0" y="21326"/>
                  </a:lnTo>
                  <a:cubicBezTo>
                    <a:pt x="0" y="9512"/>
                    <a:pt x="9679" y="0"/>
                    <a:pt x="2135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8139607" y="3914630"/>
            <a:ext cx="1161143" cy="1161143"/>
            <a:chOff x="8161102" y="3540996"/>
            <a:chExt cx="1161143" cy="1161143"/>
          </a:xfrm>
        </p:grpSpPr>
        <p:sp>
          <p:nvSpPr>
            <p:cNvPr id="59" name="椭圆 58"/>
            <p:cNvSpPr/>
            <p:nvPr/>
          </p:nvSpPr>
          <p:spPr>
            <a:xfrm>
              <a:off x="8161102" y="3540996"/>
              <a:ext cx="1161143" cy="116114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person_44454"/>
            <p:cNvSpPr>
              <a:spLocks noChangeAspect="1"/>
            </p:cNvSpPr>
            <p:nvPr/>
          </p:nvSpPr>
          <p:spPr bwMode="auto">
            <a:xfrm>
              <a:off x="8496534" y="3733419"/>
              <a:ext cx="515019" cy="609685"/>
            </a:xfrm>
            <a:custGeom>
              <a:avLst/>
              <a:gdLst>
                <a:gd name="connsiteX0" fmla="*/ 85433 w 512516"/>
                <a:gd name="connsiteY0" fmla="*/ 327494 h 606721"/>
                <a:gd name="connsiteX1" fmla="*/ 161126 w 512516"/>
                <a:gd name="connsiteY1" fmla="*/ 327494 h 606721"/>
                <a:gd name="connsiteX2" fmla="*/ 176170 w 512516"/>
                <a:gd name="connsiteY2" fmla="*/ 335558 h 606721"/>
                <a:gd name="connsiteX3" fmla="*/ 250914 w 512516"/>
                <a:gd name="connsiteY3" fmla="*/ 440940 h 606721"/>
                <a:gd name="connsiteX4" fmla="*/ 261603 w 512516"/>
                <a:gd name="connsiteY4" fmla="*/ 440940 h 606721"/>
                <a:gd name="connsiteX5" fmla="*/ 336346 w 512516"/>
                <a:gd name="connsiteY5" fmla="*/ 335558 h 606721"/>
                <a:gd name="connsiteX6" fmla="*/ 351390 w 512516"/>
                <a:gd name="connsiteY6" fmla="*/ 327494 h 606721"/>
                <a:gd name="connsiteX7" fmla="*/ 427084 w 512516"/>
                <a:gd name="connsiteY7" fmla="*/ 327494 h 606721"/>
                <a:gd name="connsiteX8" fmla="*/ 512516 w 512516"/>
                <a:gd name="connsiteY8" fmla="*/ 412796 h 606721"/>
                <a:gd name="connsiteX9" fmla="*/ 512516 w 512516"/>
                <a:gd name="connsiteY9" fmla="*/ 478808 h 606721"/>
                <a:gd name="connsiteX10" fmla="*/ 512516 w 512516"/>
                <a:gd name="connsiteY10" fmla="*/ 564031 h 606721"/>
                <a:gd name="connsiteX11" fmla="*/ 469839 w 512516"/>
                <a:gd name="connsiteY11" fmla="*/ 606721 h 606721"/>
                <a:gd name="connsiteX12" fmla="*/ 42677 w 512516"/>
                <a:gd name="connsiteY12" fmla="*/ 606721 h 606721"/>
                <a:gd name="connsiteX13" fmla="*/ 0 w 512516"/>
                <a:gd name="connsiteY13" fmla="*/ 564031 h 606721"/>
                <a:gd name="connsiteX14" fmla="*/ 0 w 512516"/>
                <a:gd name="connsiteY14" fmla="*/ 478808 h 606721"/>
                <a:gd name="connsiteX15" fmla="*/ 0 w 512516"/>
                <a:gd name="connsiteY15" fmla="*/ 412796 h 606721"/>
                <a:gd name="connsiteX16" fmla="*/ 85433 w 512516"/>
                <a:gd name="connsiteY16" fmla="*/ 327494 h 606721"/>
                <a:gd name="connsiteX17" fmla="*/ 170474 w 512516"/>
                <a:gd name="connsiteY17" fmla="*/ 77794 h 606721"/>
                <a:gd name="connsiteX18" fmla="*/ 144268 w 512516"/>
                <a:gd name="connsiteY18" fmla="*/ 152346 h 606721"/>
                <a:gd name="connsiteX19" fmla="*/ 256218 w 512516"/>
                <a:gd name="connsiteY19" fmla="*/ 264135 h 606721"/>
                <a:gd name="connsiteX20" fmla="*/ 368249 w 512516"/>
                <a:gd name="connsiteY20" fmla="*/ 152346 h 606721"/>
                <a:gd name="connsiteX21" fmla="*/ 170474 w 512516"/>
                <a:gd name="connsiteY21" fmla="*/ 77794 h 606721"/>
                <a:gd name="connsiteX22" fmla="*/ 256218 w 512516"/>
                <a:gd name="connsiteY22" fmla="*/ 0 h 606721"/>
                <a:gd name="connsiteX23" fmla="*/ 405539 w 512516"/>
                <a:gd name="connsiteY23" fmla="*/ 149104 h 606721"/>
                <a:gd name="connsiteX24" fmla="*/ 256218 w 512516"/>
                <a:gd name="connsiteY24" fmla="*/ 298209 h 606721"/>
                <a:gd name="connsiteX25" fmla="*/ 106977 w 512516"/>
                <a:gd name="connsiteY25" fmla="*/ 149104 h 606721"/>
                <a:gd name="connsiteX26" fmla="*/ 256218 w 512516"/>
                <a:gd name="connsiteY26" fmla="*/ 0 h 606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2516" h="606721">
                  <a:moveTo>
                    <a:pt x="85433" y="327494"/>
                  </a:moveTo>
                  <a:lnTo>
                    <a:pt x="161126" y="327494"/>
                  </a:lnTo>
                  <a:cubicBezTo>
                    <a:pt x="166510" y="327494"/>
                    <a:pt x="173240" y="331131"/>
                    <a:pt x="176170" y="335558"/>
                  </a:cubicBezTo>
                  <a:lnTo>
                    <a:pt x="250914" y="440940"/>
                  </a:lnTo>
                  <a:cubicBezTo>
                    <a:pt x="253843" y="445446"/>
                    <a:pt x="258673" y="445446"/>
                    <a:pt x="261603" y="440940"/>
                  </a:cubicBezTo>
                  <a:lnTo>
                    <a:pt x="336346" y="335558"/>
                  </a:lnTo>
                  <a:cubicBezTo>
                    <a:pt x="339276" y="331131"/>
                    <a:pt x="346006" y="327494"/>
                    <a:pt x="351390" y="327494"/>
                  </a:cubicBezTo>
                  <a:lnTo>
                    <a:pt x="427084" y="327494"/>
                  </a:lnTo>
                  <a:cubicBezTo>
                    <a:pt x="474353" y="327494"/>
                    <a:pt x="512516" y="365757"/>
                    <a:pt x="512516" y="412796"/>
                  </a:cubicBezTo>
                  <a:lnTo>
                    <a:pt x="512516" y="478808"/>
                  </a:lnTo>
                  <a:lnTo>
                    <a:pt x="512516" y="564031"/>
                  </a:lnTo>
                  <a:cubicBezTo>
                    <a:pt x="512516" y="587668"/>
                    <a:pt x="493434" y="606721"/>
                    <a:pt x="469839" y="606721"/>
                  </a:cubicBezTo>
                  <a:lnTo>
                    <a:pt x="42677" y="606721"/>
                  </a:lnTo>
                  <a:cubicBezTo>
                    <a:pt x="19082" y="606721"/>
                    <a:pt x="0" y="587668"/>
                    <a:pt x="0" y="564031"/>
                  </a:cubicBezTo>
                  <a:lnTo>
                    <a:pt x="0" y="478808"/>
                  </a:lnTo>
                  <a:lnTo>
                    <a:pt x="0" y="412796"/>
                  </a:lnTo>
                  <a:cubicBezTo>
                    <a:pt x="0" y="365757"/>
                    <a:pt x="38243" y="327494"/>
                    <a:pt x="85433" y="327494"/>
                  </a:cubicBezTo>
                  <a:close/>
                  <a:moveTo>
                    <a:pt x="170474" y="77794"/>
                  </a:moveTo>
                  <a:cubicBezTo>
                    <a:pt x="139992" y="110050"/>
                    <a:pt x="144268" y="152346"/>
                    <a:pt x="144268" y="152346"/>
                  </a:cubicBezTo>
                  <a:cubicBezTo>
                    <a:pt x="144268" y="214012"/>
                    <a:pt x="194543" y="264135"/>
                    <a:pt x="256218" y="264135"/>
                  </a:cubicBezTo>
                  <a:cubicBezTo>
                    <a:pt x="317974" y="264135"/>
                    <a:pt x="368249" y="214012"/>
                    <a:pt x="368249" y="152346"/>
                  </a:cubicBezTo>
                  <a:cubicBezTo>
                    <a:pt x="256218" y="152346"/>
                    <a:pt x="191930" y="99298"/>
                    <a:pt x="170474" y="77794"/>
                  </a:cubicBezTo>
                  <a:close/>
                  <a:moveTo>
                    <a:pt x="256218" y="0"/>
                  </a:moveTo>
                  <a:cubicBezTo>
                    <a:pt x="338796" y="0"/>
                    <a:pt x="405539" y="66725"/>
                    <a:pt x="405539" y="149104"/>
                  </a:cubicBezTo>
                  <a:cubicBezTo>
                    <a:pt x="405539" y="231404"/>
                    <a:pt x="338796" y="298209"/>
                    <a:pt x="256218" y="298209"/>
                  </a:cubicBezTo>
                  <a:cubicBezTo>
                    <a:pt x="173799" y="298209"/>
                    <a:pt x="106977" y="231404"/>
                    <a:pt x="106977" y="149104"/>
                  </a:cubicBezTo>
                  <a:cubicBezTo>
                    <a:pt x="106977" y="66725"/>
                    <a:pt x="173799" y="0"/>
                    <a:pt x="2562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144586" y="1029623"/>
            <a:ext cx="1161143" cy="1161143"/>
            <a:chOff x="5144586" y="1107052"/>
            <a:chExt cx="1161143" cy="1161143"/>
          </a:xfrm>
        </p:grpSpPr>
        <p:sp>
          <p:nvSpPr>
            <p:cNvPr id="48" name="椭圆 47"/>
            <p:cNvSpPr/>
            <p:nvPr/>
          </p:nvSpPr>
          <p:spPr>
            <a:xfrm>
              <a:off x="5144586" y="1107052"/>
              <a:ext cx="1161143" cy="116114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coins-on-hand_87882"/>
            <p:cNvSpPr>
              <a:spLocks noChangeAspect="1"/>
            </p:cNvSpPr>
            <p:nvPr/>
          </p:nvSpPr>
          <p:spPr bwMode="auto">
            <a:xfrm>
              <a:off x="5420314" y="1519282"/>
              <a:ext cx="609685" cy="434434"/>
            </a:xfrm>
            <a:custGeom>
              <a:avLst/>
              <a:gdLst>
                <a:gd name="connsiteX0" fmla="*/ 32029 w 606007"/>
                <a:gd name="connsiteY0" fmla="*/ 122123 h 431814"/>
                <a:gd name="connsiteX1" fmla="*/ 44636 w 606007"/>
                <a:gd name="connsiteY1" fmla="*/ 124643 h 431814"/>
                <a:gd name="connsiteX2" fmla="*/ 247598 w 606007"/>
                <a:gd name="connsiteY2" fmla="*/ 246133 h 431814"/>
                <a:gd name="connsiteX3" fmla="*/ 299951 w 606007"/>
                <a:gd name="connsiteY3" fmla="*/ 225347 h 431814"/>
                <a:gd name="connsiteX4" fmla="*/ 202842 w 606007"/>
                <a:gd name="connsiteY4" fmla="*/ 217865 h 431814"/>
                <a:gd name="connsiteX5" fmla="*/ 193787 w 606007"/>
                <a:gd name="connsiteY5" fmla="*/ 183465 h 431814"/>
                <a:gd name="connsiteX6" fmla="*/ 400391 w 606007"/>
                <a:gd name="connsiteY6" fmla="*/ 169435 h 431814"/>
                <a:gd name="connsiteX7" fmla="*/ 577019 w 606007"/>
                <a:gd name="connsiteY7" fmla="*/ 313892 h 431814"/>
                <a:gd name="connsiteX8" fmla="*/ 582224 w 606007"/>
                <a:gd name="connsiteY8" fmla="*/ 323765 h 431814"/>
                <a:gd name="connsiteX9" fmla="*/ 585034 w 606007"/>
                <a:gd name="connsiteY9" fmla="*/ 424158 h 431814"/>
                <a:gd name="connsiteX10" fmla="*/ 522688 w 606007"/>
                <a:gd name="connsiteY10" fmla="*/ 399424 h 431814"/>
                <a:gd name="connsiteX11" fmla="*/ 457428 w 606007"/>
                <a:gd name="connsiteY11" fmla="*/ 330001 h 431814"/>
                <a:gd name="connsiteX12" fmla="*/ 455659 w 606007"/>
                <a:gd name="connsiteY12" fmla="*/ 330417 h 431814"/>
                <a:gd name="connsiteX13" fmla="*/ 166413 w 606007"/>
                <a:gd name="connsiteY13" fmla="*/ 320232 h 431814"/>
                <a:gd name="connsiteX14" fmla="*/ 3420 w 606007"/>
                <a:gd name="connsiteY14" fmla="*/ 158835 h 431814"/>
                <a:gd name="connsiteX15" fmla="*/ 18720 w 606007"/>
                <a:gd name="connsiteY15" fmla="*/ 129112 h 431814"/>
                <a:gd name="connsiteX16" fmla="*/ 20281 w 606007"/>
                <a:gd name="connsiteY16" fmla="*/ 127865 h 431814"/>
                <a:gd name="connsiteX17" fmla="*/ 32029 w 606007"/>
                <a:gd name="connsiteY17" fmla="*/ 122123 h 431814"/>
                <a:gd name="connsiteX18" fmla="*/ 243700 w 606007"/>
                <a:gd name="connsiteY18" fmla="*/ 95214 h 431814"/>
                <a:gd name="connsiteX19" fmla="*/ 330644 w 606007"/>
                <a:gd name="connsiteY19" fmla="*/ 97150 h 431814"/>
                <a:gd name="connsiteX20" fmla="*/ 418382 w 606007"/>
                <a:gd name="connsiteY20" fmla="*/ 118145 h 431814"/>
                <a:gd name="connsiteX21" fmla="*/ 418382 w 606007"/>
                <a:gd name="connsiteY21" fmla="*/ 133113 h 431814"/>
                <a:gd name="connsiteX22" fmla="*/ 418278 w 606007"/>
                <a:gd name="connsiteY22" fmla="*/ 133217 h 431814"/>
                <a:gd name="connsiteX23" fmla="*/ 412657 w 606007"/>
                <a:gd name="connsiteY23" fmla="*/ 146521 h 431814"/>
                <a:gd name="connsiteX24" fmla="*/ 164327 w 606007"/>
                <a:gd name="connsiteY24" fmla="*/ 184147 h 431814"/>
                <a:gd name="connsiteX25" fmla="*/ 148195 w 606007"/>
                <a:gd name="connsiteY25" fmla="*/ 188513 h 431814"/>
                <a:gd name="connsiteX26" fmla="*/ 143407 w 606007"/>
                <a:gd name="connsiteY26" fmla="*/ 161800 h 431814"/>
                <a:gd name="connsiteX27" fmla="*/ 143720 w 606007"/>
                <a:gd name="connsiteY27" fmla="*/ 112221 h 431814"/>
                <a:gd name="connsiteX28" fmla="*/ 156834 w 606007"/>
                <a:gd name="connsiteY28" fmla="*/ 99124 h 431814"/>
                <a:gd name="connsiteX29" fmla="*/ 243700 w 606007"/>
                <a:gd name="connsiteY29" fmla="*/ 95214 h 431814"/>
                <a:gd name="connsiteX30" fmla="*/ 181420 w 606007"/>
                <a:gd name="connsiteY30" fmla="*/ 1042 h 431814"/>
                <a:gd name="connsiteX31" fmla="*/ 354418 w 606007"/>
                <a:gd name="connsiteY31" fmla="*/ 8002 h 431814"/>
                <a:gd name="connsiteX32" fmla="*/ 396366 w 606007"/>
                <a:gd name="connsiteY32" fmla="*/ 15898 h 431814"/>
                <a:gd name="connsiteX33" fmla="*/ 386998 w 606007"/>
                <a:gd name="connsiteY33" fmla="*/ 82801 h 431814"/>
                <a:gd name="connsiteX34" fmla="*/ 329332 w 606007"/>
                <a:gd name="connsiteY34" fmla="*/ 78646 h 431814"/>
                <a:gd name="connsiteX35" fmla="*/ 277599 w 606007"/>
                <a:gd name="connsiteY35" fmla="*/ 75529 h 431814"/>
                <a:gd name="connsiteX36" fmla="*/ 253763 w 606007"/>
                <a:gd name="connsiteY36" fmla="*/ 74906 h 431814"/>
                <a:gd name="connsiteX37" fmla="*/ 248871 w 606007"/>
                <a:gd name="connsiteY37" fmla="*/ 75529 h 431814"/>
                <a:gd name="connsiteX38" fmla="*/ 148424 w 606007"/>
                <a:gd name="connsiteY38" fmla="*/ 75529 h 431814"/>
                <a:gd name="connsiteX39" fmla="*/ 139680 w 606007"/>
                <a:gd name="connsiteY39" fmla="*/ 63167 h 431814"/>
                <a:gd name="connsiteX40" fmla="*/ 137286 w 606007"/>
                <a:gd name="connsiteY40" fmla="*/ 57972 h 431814"/>
                <a:gd name="connsiteX41" fmla="*/ 136766 w 606007"/>
                <a:gd name="connsiteY41" fmla="*/ 54440 h 431814"/>
                <a:gd name="connsiteX42" fmla="*/ 132915 w 606007"/>
                <a:gd name="connsiteY42" fmla="*/ 45817 h 431814"/>
                <a:gd name="connsiteX43" fmla="*/ 135101 w 606007"/>
                <a:gd name="connsiteY43" fmla="*/ 24417 h 431814"/>
                <a:gd name="connsiteX44" fmla="*/ 181420 w 606007"/>
                <a:gd name="connsiteY44" fmla="*/ 1042 h 43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06007" h="431814">
                  <a:moveTo>
                    <a:pt x="32029" y="122123"/>
                  </a:moveTo>
                  <a:cubicBezTo>
                    <a:pt x="36440" y="121291"/>
                    <a:pt x="40993" y="121837"/>
                    <a:pt x="44636" y="124643"/>
                  </a:cubicBezTo>
                  <a:cubicBezTo>
                    <a:pt x="116349" y="179724"/>
                    <a:pt x="144452" y="250082"/>
                    <a:pt x="247598" y="246133"/>
                  </a:cubicBezTo>
                  <a:cubicBezTo>
                    <a:pt x="273098" y="245093"/>
                    <a:pt x="427453" y="252576"/>
                    <a:pt x="299951" y="225347"/>
                  </a:cubicBezTo>
                  <a:cubicBezTo>
                    <a:pt x="270184" y="218904"/>
                    <a:pt x="234067" y="223165"/>
                    <a:pt x="202842" y="217865"/>
                  </a:cubicBezTo>
                  <a:cubicBezTo>
                    <a:pt x="186189" y="215059"/>
                    <a:pt x="184940" y="194066"/>
                    <a:pt x="193787" y="183465"/>
                  </a:cubicBezTo>
                  <a:cubicBezTo>
                    <a:pt x="227510" y="142934"/>
                    <a:pt x="355427" y="160394"/>
                    <a:pt x="400391" y="169435"/>
                  </a:cubicBezTo>
                  <a:cubicBezTo>
                    <a:pt x="476788" y="184920"/>
                    <a:pt x="523625" y="259955"/>
                    <a:pt x="577019" y="313892"/>
                  </a:cubicBezTo>
                  <a:cubicBezTo>
                    <a:pt x="580038" y="317010"/>
                    <a:pt x="581495" y="320440"/>
                    <a:pt x="582224" y="323765"/>
                  </a:cubicBezTo>
                  <a:cubicBezTo>
                    <a:pt x="608244" y="351618"/>
                    <a:pt x="618028" y="397345"/>
                    <a:pt x="585034" y="424158"/>
                  </a:cubicBezTo>
                  <a:cubicBezTo>
                    <a:pt x="558909" y="445255"/>
                    <a:pt x="538301" y="418026"/>
                    <a:pt x="522688" y="399424"/>
                  </a:cubicBezTo>
                  <a:cubicBezTo>
                    <a:pt x="502184" y="375105"/>
                    <a:pt x="479078" y="353280"/>
                    <a:pt x="457428" y="330001"/>
                  </a:cubicBezTo>
                  <a:cubicBezTo>
                    <a:pt x="456804" y="330105"/>
                    <a:pt x="456388" y="330417"/>
                    <a:pt x="455659" y="330417"/>
                  </a:cubicBezTo>
                  <a:cubicBezTo>
                    <a:pt x="370623" y="333638"/>
                    <a:pt x="245412" y="359516"/>
                    <a:pt x="166413" y="320232"/>
                  </a:cubicBezTo>
                  <a:cubicBezTo>
                    <a:pt x="100321" y="287287"/>
                    <a:pt x="47030" y="216514"/>
                    <a:pt x="3420" y="158835"/>
                  </a:cubicBezTo>
                  <a:cubicBezTo>
                    <a:pt x="-6052" y="146260"/>
                    <a:pt x="5813" y="131502"/>
                    <a:pt x="18720" y="129112"/>
                  </a:cubicBezTo>
                  <a:cubicBezTo>
                    <a:pt x="19240" y="128696"/>
                    <a:pt x="19761" y="128280"/>
                    <a:pt x="20281" y="127865"/>
                  </a:cubicBezTo>
                  <a:cubicBezTo>
                    <a:pt x="23352" y="125163"/>
                    <a:pt x="27619" y="122954"/>
                    <a:pt x="32029" y="122123"/>
                  </a:cubicBezTo>
                  <a:close/>
                  <a:moveTo>
                    <a:pt x="243700" y="95214"/>
                  </a:moveTo>
                  <a:cubicBezTo>
                    <a:pt x="272725" y="95097"/>
                    <a:pt x="301763" y="95954"/>
                    <a:pt x="330644" y="97150"/>
                  </a:cubicBezTo>
                  <a:cubicBezTo>
                    <a:pt x="355414" y="98189"/>
                    <a:pt x="404539" y="91017"/>
                    <a:pt x="418382" y="118145"/>
                  </a:cubicBezTo>
                  <a:cubicBezTo>
                    <a:pt x="420567" y="122615"/>
                    <a:pt x="421504" y="128747"/>
                    <a:pt x="418382" y="133113"/>
                  </a:cubicBezTo>
                  <a:lnTo>
                    <a:pt x="418278" y="133217"/>
                  </a:lnTo>
                  <a:cubicBezTo>
                    <a:pt x="420567" y="138310"/>
                    <a:pt x="419110" y="145274"/>
                    <a:pt x="412657" y="146521"/>
                  </a:cubicBezTo>
                  <a:cubicBezTo>
                    <a:pt x="372379" y="154628"/>
                    <a:pt x="169427" y="128643"/>
                    <a:pt x="164327" y="184147"/>
                  </a:cubicBezTo>
                  <a:cubicBezTo>
                    <a:pt x="163599" y="192047"/>
                    <a:pt x="152566" y="196724"/>
                    <a:pt x="148195" y="188513"/>
                  </a:cubicBezTo>
                  <a:cubicBezTo>
                    <a:pt x="142679" y="178223"/>
                    <a:pt x="141430" y="169388"/>
                    <a:pt x="143407" y="161800"/>
                  </a:cubicBezTo>
                  <a:cubicBezTo>
                    <a:pt x="141846" y="144962"/>
                    <a:pt x="142054" y="129683"/>
                    <a:pt x="143720" y="112221"/>
                  </a:cubicBezTo>
                  <a:cubicBezTo>
                    <a:pt x="144344" y="104529"/>
                    <a:pt x="149236" y="99852"/>
                    <a:pt x="156834" y="99124"/>
                  </a:cubicBezTo>
                  <a:cubicBezTo>
                    <a:pt x="185664" y="96422"/>
                    <a:pt x="214675" y="95331"/>
                    <a:pt x="243700" y="95214"/>
                  </a:cubicBezTo>
                  <a:close/>
                  <a:moveTo>
                    <a:pt x="181420" y="1042"/>
                  </a:moveTo>
                  <a:cubicBezTo>
                    <a:pt x="237629" y="9457"/>
                    <a:pt x="296648" y="2081"/>
                    <a:pt x="354418" y="8002"/>
                  </a:cubicBezTo>
                  <a:cubicBezTo>
                    <a:pt x="370135" y="6860"/>
                    <a:pt x="386269" y="7171"/>
                    <a:pt x="396366" y="15898"/>
                  </a:cubicBezTo>
                  <a:cubicBezTo>
                    <a:pt x="414165" y="31273"/>
                    <a:pt x="412291" y="76049"/>
                    <a:pt x="386998" y="82801"/>
                  </a:cubicBezTo>
                  <a:cubicBezTo>
                    <a:pt x="371696" y="86853"/>
                    <a:pt x="345362" y="79581"/>
                    <a:pt x="329332" y="78646"/>
                  </a:cubicBezTo>
                  <a:cubicBezTo>
                    <a:pt x="312053" y="77607"/>
                    <a:pt x="294878" y="76568"/>
                    <a:pt x="277599" y="75529"/>
                  </a:cubicBezTo>
                  <a:cubicBezTo>
                    <a:pt x="269897" y="75114"/>
                    <a:pt x="261882" y="75010"/>
                    <a:pt x="253763" y="74906"/>
                  </a:cubicBezTo>
                  <a:cubicBezTo>
                    <a:pt x="252201" y="75114"/>
                    <a:pt x="250536" y="75218"/>
                    <a:pt x="248871" y="75529"/>
                  </a:cubicBezTo>
                  <a:cubicBezTo>
                    <a:pt x="214625" y="81139"/>
                    <a:pt x="182357" y="83633"/>
                    <a:pt x="148424" y="75529"/>
                  </a:cubicBezTo>
                  <a:cubicBezTo>
                    <a:pt x="142387" y="74075"/>
                    <a:pt x="139680" y="68673"/>
                    <a:pt x="139680" y="63167"/>
                  </a:cubicBezTo>
                  <a:cubicBezTo>
                    <a:pt x="138640" y="61608"/>
                    <a:pt x="137599" y="60154"/>
                    <a:pt x="137286" y="57972"/>
                  </a:cubicBezTo>
                  <a:cubicBezTo>
                    <a:pt x="136974" y="56830"/>
                    <a:pt x="136974" y="55583"/>
                    <a:pt x="136766" y="54440"/>
                  </a:cubicBezTo>
                  <a:cubicBezTo>
                    <a:pt x="134684" y="52258"/>
                    <a:pt x="133123" y="49557"/>
                    <a:pt x="132915" y="45817"/>
                  </a:cubicBezTo>
                  <a:cubicBezTo>
                    <a:pt x="132186" y="34494"/>
                    <a:pt x="132290" y="33247"/>
                    <a:pt x="135101" y="24417"/>
                  </a:cubicBezTo>
                  <a:cubicBezTo>
                    <a:pt x="140201" y="4262"/>
                    <a:pt x="155086" y="-2906"/>
                    <a:pt x="181420" y="104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8161102" y="1029623"/>
            <a:ext cx="1161143" cy="1161143"/>
            <a:chOff x="8161102" y="1107052"/>
            <a:chExt cx="1161143" cy="1161143"/>
          </a:xfrm>
        </p:grpSpPr>
        <p:sp>
          <p:nvSpPr>
            <p:cNvPr id="49" name="椭圆 48"/>
            <p:cNvSpPr/>
            <p:nvPr/>
          </p:nvSpPr>
          <p:spPr>
            <a:xfrm>
              <a:off x="8161102" y="1107052"/>
              <a:ext cx="1161143" cy="116114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curriculum_285699"/>
            <p:cNvSpPr>
              <a:spLocks noChangeAspect="1"/>
            </p:cNvSpPr>
            <p:nvPr/>
          </p:nvSpPr>
          <p:spPr bwMode="auto">
            <a:xfrm>
              <a:off x="8500270" y="1382779"/>
              <a:ext cx="525797" cy="609685"/>
            </a:xfrm>
            <a:custGeom>
              <a:avLst/>
              <a:gdLst>
                <a:gd name="connsiteX0" fmla="*/ 126541 w 523242"/>
                <a:gd name="connsiteY0" fmla="*/ 455006 h 606722"/>
                <a:gd name="connsiteX1" fmla="*/ 396611 w 523242"/>
                <a:gd name="connsiteY1" fmla="*/ 455006 h 606722"/>
                <a:gd name="connsiteX2" fmla="*/ 421980 w 523242"/>
                <a:gd name="connsiteY2" fmla="*/ 480259 h 606722"/>
                <a:gd name="connsiteX3" fmla="*/ 396611 w 523242"/>
                <a:gd name="connsiteY3" fmla="*/ 505601 h 606722"/>
                <a:gd name="connsiteX4" fmla="*/ 126541 w 523242"/>
                <a:gd name="connsiteY4" fmla="*/ 505601 h 606722"/>
                <a:gd name="connsiteX5" fmla="*/ 101261 w 523242"/>
                <a:gd name="connsiteY5" fmla="*/ 480259 h 606722"/>
                <a:gd name="connsiteX6" fmla="*/ 126541 w 523242"/>
                <a:gd name="connsiteY6" fmla="*/ 455006 h 606722"/>
                <a:gd name="connsiteX7" fmla="*/ 126541 w 523242"/>
                <a:gd name="connsiteY7" fmla="*/ 353886 h 606722"/>
                <a:gd name="connsiteX8" fmla="*/ 396611 w 523242"/>
                <a:gd name="connsiteY8" fmla="*/ 353886 h 606722"/>
                <a:gd name="connsiteX9" fmla="*/ 421980 w 523242"/>
                <a:gd name="connsiteY9" fmla="*/ 379228 h 606722"/>
                <a:gd name="connsiteX10" fmla="*/ 396611 w 523242"/>
                <a:gd name="connsiteY10" fmla="*/ 404481 h 606722"/>
                <a:gd name="connsiteX11" fmla="*/ 126541 w 523242"/>
                <a:gd name="connsiteY11" fmla="*/ 404481 h 606722"/>
                <a:gd name="connsiteX12" fmla="*/ 101261 w 523242"/>
                <a:gd name="connsiteY12" fmla="*/ 379228 h 606722"/>
                <a:gd name="connsiteX13" fmla="*/ 126541 w 523242"/>
                <a:gd name="connsiteY13" fmla="*/ 353886 h 606722"/>
                <a:gd name="connsiteX14" fmla="*/ 352003 w 523242"/>
                <a:gd name="connsiteY14" fmla="*/ 235971 h 606722"/>
                <a:gd name="connsiteX15" fmla="*/ 396607 w 523242"/>
                <a:gd name="connsiteY15" fmla="*/ 235971 h 606722"/>
                <a:gd name="connsiteX16" fmla="*/ 421981 w 523242"/>
                <a:gd name="connsiteY16" fmla="*/ 261189 h 606722"/>
                <a:gd name="connsiteX17" fmla="*/ 396607 w 523242"/>
                <a:gd name="connsiteY17" fmla="*/ 286496 h 606722"/>
                <a:gd name="connsiteX18" fmla="*/ 352003 w 523242"/>
                <a:gd name="connsiteY18" fmla="*/ 286496 h 606722"/>
                <a:gd name="connsiteX19" fmla="*/ 326718 w 523242"/>
                <a:gd name="connsiteY19" fmla="*/ 261189 h 606722"/>
                <a:gd name="connsiteX20" fmla="*/ 352003 w 523242"/>
                <a:gd name="connsiteY20" fmla="*/ 235971 h 606722"/>
                <a:gd name="connsiteX21" fmla="*/ 188938 w 523242"/>
                <a:gd name="connsiteY21" fmla="*/ 215789 h 606722"/>
                <a:gd name="connsiteX22" fmla="*/ 285084 w 523242"/>
                <a:gd name="connsiteY22" fmla="*/ 311758 h 606722"/>
                <a:gd name="connsiteX23" fmla="*/ 92793 w 523242"/>
                <a:gd name="connsiteY23" fmla="*/ 311758 h 606722"/>
                <a:gd name="connsiteX24" fmla="*/ 188938 w 523242"/>
                <a:gd name="connsiteY24" fmla="*/ 215789 h 606722"/>
                <a:gd name="connsiteX25" fmla="*/ 352003 w 523242"/>
                <a:gd name="connsiteY25" fmla="*/ 117915 h 606722"/>
                <a:gd name="connsiteX26" fmla="*/ 396607 w 523242"/>
                <a:gd name="connsiteY26" fmla="*/ 117915 h 606722"/>
                <a:gd name="connsiteX27" fmla="*/ 421981 w 523242"/>
                <a:gd name="connsiteY27" fmla="*/ 143257 h 606722"/>
                <a:gd name="connsiteX28" fmla="*/ 396607 w 523242"/>
                <a:gd name="connsiteY28" fmla="*/ 168510 h 606722"/>
                <a:gd name="connsiteX29" fmla="*/ 352003 w 523242"/>
                <a:gd name="connsiteY29" fmla="*/ 168510 h 606722"/>
                <a:gd name="connsiteX30" fmla="*/ 326718 w 523242"/>
                <a:gd name="connsiteY30" fmla="*/ 143257 h 606722"/>
                <a:gd name="connsiteX31" fmla="*/ 352003 w 523242"/>
                <a:gd name="connsiteY31" fmla="*/ 117915 h 606722"/>
                <a:gd name="connsiteX32" fmla="*/ 188974 w 523242"/>
                <a:gd name="connsiteY32" fmla="*/ 92370 h 606722"/>
                <a:gd name="connsiteX33" fmla="*/ 250789 w 523242"/>
                <a:gd name="connsiteY33" fmla="*/ 154080 h 606722"/>
                <a:gd name="connsiteX34" fmla="*/ 188974 w 523242"/>
                <a:gd name="connsiteY34" fmla="*/ 215790 h 606722"/>
                <a:gd name="connsiteX35" fmla="*/ 127159 w 523242"/>
                <a:gd name="connsiteY35" fmla="*/ 154080 h 606722"/>
                <a:gd name="connsiteX36" fmla="*/ 188974 w 523242"/>
                <a:gd name="connsiteY36" fmla="*/ 92370 h 606722"/>
                <a:gd name="connsiteX37" fmla="*/ 50642 w 523242"/>
                <a:gd name="connsiteY37" fmla="*/ 50567 h 606722"/>
                <a:gd name="connsiteX38" fmla="*/ 50642 w 523242"/>
                <a:gd name="connsiteY38" fmla="*/ 556155 h 606722"/>
                <a:gd name="connsiteX39" fmla="*/ 472600 w 523242"/>
                <a:gd name="connsiteY39" fmla="*/ 556155 h 606722"/>
                <a:gd name="connsiteX40" fmla="*/ 472600 w 523242"/>
                <a:gd name="connsiteY40" fmla="*/ 50567 h 606722"/>
                <a:gd name="connsiteX41" fmla="*/ 25366 w 523242"/>
                <a:gd name="connsiteY41" fmla="*/ 0 h 606722"/>
                <a:gd name="connsiteX42" fmla="*/ 497876 w 523242"/>
                <a:gd name="connsiteY42" fmla="*/ 0 h 606722"/>
                <a:gd name="connsiteX43" fmla="*/ 523242 w 523242"/>
                <a:gd name="connsiteY43" fmla="*/ 25239 h 606722"/>
                <a:gd name="connsiteX44" fmla="*/ 523242 w 523242"/>
                <a:gd name="connsiteY44" fmla="*/ 581394 h 606722"/>
                <a:gd name="connsiteX45" fmla="*/ 497876 w 523242"/>
                <a:gd name="connsiteY45" fmla="*/ 606722 h 606722"/>
                <a:gd name="connsiteX46" fmla="*/ 25366 w 523242"/>
                <a:gd name="connsiteY46" fmla="*/ 606722 h 606722"/>
                <a:gd name="connsiteX47" fmla="*/ 0 w 523242"/>
                <a:gd name="connsiteY47" fmla="*/ 581394 h 606722"/>
                <a:gd name="connsiteX48" fmla="*/ 0 w 523242"/>
                <a:gd name="connsiteY48" fmla="*/ 25239 h 606722"/>
                <a:gd name="connsiteX49" fmla="*/ 25366 w 523242"/>
                <a:gd name="connsiteY49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242" h="606722">
                  <a:moveTo>
                    <a:pt x="126541" y="455006"/>
                  </a:moveTo>
                  <a:lnTo>
                    <a:pt x="396611" y="455006"/>
                  </a:lnTo>
                  <a:cubicBezTo>
                    <a:pt x="410586" y="455006"/>
                    <a:pt x="421980" y="466299"/>
                    <a:pt x="421980" y="480259"/>
                  </a:cubicBezTo>
                  <a:cubicBezTo>
                    <a:pt x="421980" y="494308"/>
                    <a:pt x="410586" y="505601"/>
                    <a:pt x="396611" y="505601"/>
                  </a:cubicBezTo>
                  <a:lnTo>
                    <a:pt x="126541" y="505601"/>
                  </a:lnTo>
                  <a:cubicBezTo>
                    <a:pt x="112566" y="505601"/>
                    <a:pt x="101261" y="494308"/>
                    <a:pt x="101261" y="480259"/>
                  </a:cubicBezTo>
                  <a:cubicBezTo>
                    <a:pt x="101261" y="466299"/>
                    <a:pt x="112566" y="455006"/>
                    <a:pt x="126541" y="455006"/>
                  </a:cubicBezTo>
                  <a:close/>
                  <a:moveTo>
                    <a:pt x="126541" y="353886"/>
                  </a:moveTo>
                  <a:lnTo>
                    <a:pt x="396611" y="353886"/>
                  </a:lnTo>
                  <a:cubicBezTo>
                    <a:pt x="410586" y="353886"/>
                    <a:pt x="421980" y="365268"/>
                    <a:pt x="421980" y="379228"/>
                  </a:cubicBezTo>
                  <a:cubicBezTo>
                    <a:pt x="421980" y="393188"/>
                    <a:pt x="410586" y="404481"/>
                    <a:pt x="396611" y="404481"/>
                  </a:cubicBezTo>
                  <a:lnTo>
                    <a:pt x="126541" y="404481"/>
                  </a:lnTo>
                  <a:cubicBezTo>
                    <a:pt x="112566" y="404481"/>
                    <a:pt x="101261" y="393188"/>
                    <a:pt x="101261" y="379228"/>
                  </a:cubicBezTo>
                  <a:cubicBezTo>
                    <a:pt x="101261" y="365268"/>
                    <a:pt x="112566" y="353886"/>
                    <a:pt x="126541" y="353886"/>
                  </a:cubicBezTo>
                  <a:close/>
                  <a:moveTo>
                    <a:pt x="352003" y="235971"/>
                  </a:moveTo>
                  <a:lnTo>
                    <a:pt x="396607" y="235971"/>
                  </a:lnTo>
                  <a:cubicBezTo>
                    <a:pt x="410585" y="235971"/>
                    <a:pt x="421981" y="247248"/>
                    <a:pt x="421981" y="261189"/>
                  </a:cubicBezTo>
                  <a:cubicBezTo>
                    <a:pt x="421981" y="275130"/>
                    <a:pt x="410585" y="286496"/>
                    <a:pt x="396607" y="286496"/>
                  </a:cubicBezTo>
                  <a:lnTo>
                    <a:pt x="352003" y="286496"/>
                  </a:lnTo>
                  <a:cubicBezTo>
                    <a:pt x="338025" y="286496"/>
                    <a:pt x="326718" y="275130"/>
                    <a:pt x="326718" y="261189"/>
                  </a:cubicBezTo>
                  <a:cubicBezTo>
                    <a:pt x="326718" y="247248"/>
                    <a:pt x="338025" y="235971"/>
                    <a:pt x="352003" y="235971"/>
                  </a:cubicBezTo>
                  <a:close/>
                  <a:moveTo>
                    <a:pt x="188938" y="215789"/>
                  </a:moveTo>
                  <a:cubicBezTo>
                    <a:pt x="242086" y="215789"/>
                    <a:pt x="285084" y="258797"/>
                    <a:pt x="285084" y="311758"/>
                  </a:cubicBezTo>
                  <a:lnTo>
                    <a:pt x="92793" y="311758"/>
                  </a:lnTo>
                  <a:cubicBezTo>
                    <a:pt x="92793" y="258797"/>
                    <a:pt x="135880" y="215789"/>
                    <a:pt x="188938" y="215789"/>
                  </a:cubicBezTo>
                  <a:close/>
                  <a:moveTo>
                    <a:pt x="352003" y="117915"/>
                  </a:moveTo>
                  <a:lnTo>
                    <a:pt x="396607" y="117915"/>
                  </a:lnTo>
                  <a:cubicBezTo>
                    <a:pt x="410585" y="117915"/>
                    <a:pt x="421981" y="129297"/>
                    <a:pt x="421981" y="143257"/>
                  </a:cubicBezTo>
                  <a:cubicBezTo>
                    <a:pt x="421981" y="157217"/>
                    <a:pt x="410585" y="168510"/>
                    <a:pt x="396607" y="168510"/>
                  </a:cubicBezTo>
                  <a:lnTo>
                    <a:pt x="352003" y="168510"/>
                  </a:lnTo>
                  <a:cubicBezTo>
                    <a:pt x="338025" y="168510"/>
                    <a:pt x="326718" y="157217"/>
                    <a:pt x="326718" y="143257"/>
                  </a:cubicBezTo>
                  <a:cubicBezTo>
                    <a:pt x="326718" y="129297"/>
                    <a:pt x="338025" y="117915"/>
                    <a:pt x="352003" y="117915"/>
                  </a:cubicBezTo>
                  <a:close/>
                  <a:moveTo>
                    <a:pt x="188974" y="92370"/>
                  </a:moveTo>
                  <a:cubicBezTo>
                    <a:pt x="223113" y="92370"/>
                    <a:pt x="250789" y="119999"/>
                    <a:pt x="250789" y="154080"/>
                  </a:cubicBezTo>
                  <a:cubicBezTo>
                    <a:pt x="250789" y="188161"/>
                    <a:pt x="223113" y="215790"/>
                    <a:pt x="188974" y="215790"/>
                  </a:cubicBezTo>
                  <a:cubicBezTo>
                    <a:pt x="154835" y="215790"/>
                    <a:pt x="127159" y="188161"/>
                    <a:pt x="127159" y="154080"/>
                  </a:cubicBezTo>
                  <a:cubicBezTo>
                    <a:pt x="127159" y="119999"/>
                    <a:pt x="154835" y="92370"/>
                    <a:pt x="188974" y="92370"/>
                  </a:cubicBezTo>
                  <a:close/>
                  <a:moveTo>
                    <a:pt x="50642" y="50567"/>
                  </a:moveTo>
                  <a:lnTo>
                    <a:pt x="50642" y="556155"/>
                  </a:lnTo>
                  <a:lnTo>
                    <a:pt x="472600" y="556155"/>
                  </a:lnTo>
                  <a:lnTo>
                    <a:pt x="472600" y="50567"/>
                  </a:lnTo>
                  <a:close/>
                  <a:moveTo>
                    <a:pt x="25366" y="0"/>
                  </a:moveTo>
                  <a:lnTo>
                    <a:pt x="497876" y="0"/>
                  </a:lnTo>
                  <a:cubicBezTo>
                    <a:pt x="511850" y="0"/>
                    <a:pt x="523242" y="11286"/>
                    <a:pt x="523242" y="25239"/>
                  </a:cubicBezTo>
                  <a:lnTo>
                    <a:pt x="523242" y="581394"/>
                  </a:lnTo>
                  <a:cubicBezTo>
                    <a:pt x="523242" y="595347"/>
                    <a:pt x="511850" y="606722"/>
                    <a:pt x="497876" y="606722"/>
                  </a:cubicBezTo>
                  <a:lnTo>
                    <a:pt x="25366" y="606722"/>
                  </a:lnTo>
                  <a:cubicBezTo>
                    <a:pt x="11303" y="606722"/>
                    <a:pt x="0" y="595347"/>
                    <a:pt x="0" y="581394"/>
                  </a:cubicBezTo>
                  <a:lnTo>
                    <a:pt x="0" y="25239"/>
                  </a:lnTo>
                  <a:cubicBezTo>
                    <a:pt x="0" y="11286"/>
                    <a:pt x="11303" y="0"/>
                    <a:pt x="2536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2128070" y="1029623"/>
            <a:ext cx="1161143" cy="1161143"/>
            <a:chOff x="2128070" y="1107052"/>
            <a:chExt cx="1161143" cy="1161143"/>
          </a:xfrm>
        </p:grpSpPr>
        <p:sp>
          <p:nvSpPr>
            <p:cNvPr id="47" name="椭圆 46"/>
            <p:cNvSpPr/>
            <p:nvPr/>
          </p:nvSpPr>
          <p:spPr>
            <a:xfrm>
              <a:off x="2128070" y="1107052"/>
              <a:ext cx="1161143" cy="116114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profit_154221"/>
            <p:cNvSpPr>
              <a:spLocks noChangeAspect="1"/>
            </p:cNvSpPr>
            <p:nvPr/>
          </p:nvSpPr>
          <p:spPr bwMode="auto">
            <a:xfrm>
              <a:off x="2425294" y="1412272"/>
              <a:ext cx="609685" cy="550701"/>
            </a:xfrm>
            <a:custGeom>
              <a:avLst/>
              <a:gdLst>
                <a:gd name="connsiteX0" fmla="*/ 0 w 609050"/>
                <a:gd name="connsiteY0" fmla="*/ 411255 h 550128"/>
                <a:gd name="connsiteX1" fmla="*/ 25953 w 609050"/>
                <a:gd name="connsiteY1" fmla="*/ 426310 h 550128"/>
                <a:gd name="connsiteX2" fmla="*/ 202989 w 609050"/>
                <a:gd name="connsiteY2" fmla="*/ 463367 h 550128"/>
                <a:gd name="connsiteX3" fmla="*/ 219808 w 609050"/>
                <a:gd name="connsiteY3" fmla="*/ 462933 h 550128"/>
                <a:gd name="connsiteX4" fmla="*/ 251707 w 609050"/>
                <a:gd name="connsiteY4" fmla="*/ 518375 h 550128"/>
                <a:gd name="connsiteX5" fmla="*/ 202989 w 609050"/>
                <a:gd name="connsiteY5" fmla="*/ 521125 h 550128"/>
                <a:gd name="connsiteX6" fmla="*/ 0 w 609050"/>
                <a:gd name="connsiteY6" fmla="*/ 434416 h 550128"/>
                <a:gd name="connsiteX7" fmla="*/ 0 w 609050"/>
                <a:gd name="connsiteY7" fmla="*/ 295387 h 550128"/>
                <a:gd name="connsiteX8" fmla="*/ 25960 w 609050"/>
                <a:gd name="connsiteY8" fmla="*/ 310451 h 550128"/>
                <a:gd name="connsiteX9" fmla="*/ 203040 w 609050"/>
                <a:gd name="connsiteY9" fmla="*/ 347531 h 550128"/>
                <a:gd name="connsiteX10" fmla="*/ 204781 w 609050"/>
                <a:gd name="connsiteY10" fmla="*/ 347531 h 550128"/>
                <a:gd name="connsiteX11" fmla="*/ 203040 w 609050"/>
                <a:gd name="connsiteY11" fmla="*/ 376355 h 550128"/>
                <a:gd name="connsiteX12" fmla="*/ 204781 w 609050"/>
                <a:gd name="connsiteY12" fmla="*/ 405469 h 550128"/>
                <a:gd name="connsiteX13" fmla="*/ 203040 w 609050"/>
                <a:gd name="connsiteY13" fmla="*/ 405469 h 550128"/>
                <a:gd name="connsiteX14" fmla="*/ 0 w 609050"/>
                <a:gd name="connsiteY14" fmla="*/ 318562 h 550128"/>
                <a:gd name="connsiteX15" fmla="*/ 435036 w 609050"/>
                <a:gd name="connsiteY15" fmla="*/ 202593 h 550128"/>
                <a:gd name="connsiteX16" fmla="*/ 609050 w 609050"/>
                <a:gd name="connsiteY16" fmla="*/ 376361 h 550128"/>
                <a:gd name="connsiteX17" fmla="*/ 435036 w 609050"/>
                <a:gd name="connsiteY17" fmla="*/ 550128 h 550128"/>
                <a:gd name="connsiteX18" fmla="*/ 317721 w 609050"/>
                <a:gd name="connsiteY18" fmla="*/ 504659 h 550128"/>
                <a:gd name="connsiteX19" fmla="*/ 280888 w 609050"/>
                <a:gd name="connsiteY19" fmla="*/ 457018 h 550128"/>
                <a:gd name="connsiteX20" fmla="*/ 262761 w 609050"/>
                <a:gd name="connsiteY20" fmla="*/ 401267 h 550128"/>
                <a:gd name="connsiteX21" fmla="*/ 261021 w 609050"/>
                <a:gd name="connsiteY21" fmla="*/ 376361 h 550128"/>
                <a:gd name="connsiteX22" fmla="*/ 264067 w 609050"/>
                <a:gd name="connsiteY22" fmla="*/ 343634 h 550128"/>
                <a:gd name="connsiteX23" fmla="*/ 290024 w 609050"/>
                <a:gd name="connsiteY23" fmla="*/ 280499 h 550128"/>
                <a:gd name="connsiteX24" fmla="*/ 405888 w 609050"/>
                <a:gd name="connsiteY24" fmla="*/ 205055 h 550128"/>
                <a:gd name="connsiteX25" fmla="*/ 435036 w 609050"/>
                <a:gd name="connsiteY25" fmla="*/ 202593 h 550128"/>
                <a:gd name="connsiteX26" fmla="*/ 0 w 609050"/>
                <a:gd name="connsiteY26" fmla="*/ 179589 h 550128"/>
                <a:gd name="connsiteX27" fmla="*/ 25955 w 609050"/>
                <a:gd name="connsiteY27" fmla="*/ 194643 h 550128"/>
                <a:gd name="connsiteX28" fmla="*/ 203003 w 609050"/>
                <a:gd name="connsiteY28" fmla="*/ 231699 h 550128"/>
                <a:gd name="connsiteX29" fmla="*/ 256364 w 609050"/>
                <a:gd name="connsiteY29" fmla="*/ 228804 h 550128"/>
                <a:gd name="connsiteX30" fmla="*/ 219968 w 609050"/>
                <a:gd name="connsiteY30" fmla="*/ 289166 h 550128"/>
                <a:gd name="connsiteX31" fmla="*/ 203003 w 609050"/>
                <a:gd name="connsiteY31" fmla="*/ 289600 h 550128"/>
                <a:gd name="connsiteX32" fmla="*/ 0 w 609050"/>
                <a:gd name="connsiteY32" fmla="*/ 202749 h 550128"/>
                <a:gd name="connsiteX33" fmla="*/ 203017 w 609050"/>
                <a:gd name="connsiteY33" fmla="*/ 0 h 550128"/>
                <a:gd name="connsiteX34" fmla="*/ 406034 w 609050"/>
                <a:gd name="connsiteY34" fmla="*/ 86902 h 550128"/>
                <a:gd name="connsiteX35" fmla="*/ 203017 w 609050"/>
                <a:gd name="connsiteY35" fmla="*/ 173804 h 550128"/>
                <a:gd name="connsiteX36" fmla="*/ 0 w 609050"/>
                <a:gd name="connsiteY36" fmla="*/ 86902 h 550128"/>
                <a:gd name="connsiteX37" fmla="*/ 203017 w 609050"/>
                <a:gd name="connsiteY37" fmla="*/ 0 h 55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9050" h="550128">
                  <a:moveTo>
                    <a:pt x="0" y="411255"/>
                  </a:moveTo>
                  <a:cubicBezTo>
                    <a:pt x="7974" y="416611"/>
                    <a:pt x="16529" y="421677"/>
                    <a:pt x="25953" y="426310"/>
                  </a:cubicBezTo>
                  <a:cubicBezTo>
                    <a:pt x="73656" y="450194"/>
                    <a:pt x="136583" y="463367"/>
                    <a:pt x="202989" y="463367"/>
                  </a:cubicBezTo>
                  <a:cubicBezTo>
                    <a:pt x="208644" y="463367"/>
                    <a:pt x="214154" y="463222"/>
                    <a:pt x="219808" y="462933"/>
                  </a:cubicBezTo>
                  <a:cubicBezTo>
                    <a:pt x="227783" y="483054"/>
                    <a:pt x="238657" y="501583"/>
                    <a:pt x="251707" y="518375"/>
                  </a:cubicBezTo>
                  <a:cubicBezTo>
                    <a:pt x="236193" y="520256"/>
                    <a:pt x="219953" y="521125"/>
                    <a:pt x="202989" y="521125"/>
                  </a:cubicBezTo>
                  <a:cubicBezTo>
                    <a:pt x="86850" y="521125"/>
                    <a:pt x="0" y="475382"/>
                    <a:pt x="0" y="434416"/>
                  </a:cubicBezTo>
                  <a:close/>
                  <a:moveTo>
                    <a:pt x="0" y="295387"/>
                  </a:moveTo>
                  <a:cubicBezTo>
                    <a:pt x="7976" y="300746"/>
                    <a:pt x="16533" y="305816"/>
                    <a:pt x="25960" y="310451"/>
                  </a:cubicBezTo>
                  <a:cubicBezTo>
                    <a:pt x="73675" y="334350"/>
                    <a:pt x="136617" y="347531"/>
                    <a:pt x="203040" y="347531"/>
                  </a:cubicBezTo>
                  <a:cubicBezTo>
                    <a:pt x="203621" y="347531"/>
                    <a:pt x="204201" y="347531"/>
                    <a:pt x="204781" y="347531"/>
                  </a:cubicBezTo>
                  <a:cubicBezTo>
                    <a:pt x="203621" y="356946"/>
                    <a:pt x="203040" y="366651"/>
                    <a:pt x="203040" y="376355"/>
                  </a:cubicBezTo>
                  <a:cubicBezTo>
                    <a:pt x="203040" y="386205"/>
                    <a:pt x="203621" y="395909"/>
                    <a:pt x="204781" y="405469"/>
                  </a:cubicBezTo>
                  <a:cubicBezTo>
                    <a:pt x="204201" y="405469"/>
                    <a:pt x="203621" y="405469"/>
                    <a:pt x="203040" y="405469"/>
                  </a:cubicBezTo>
                  <a:cubicBezTo>
                    <a:pt x="86872" y="405469"/>
                    <a:pt x="0" y="359553"/>
                    <a:pt x="0" y="318562"/>
                  </a:cubicBezTo>
                  <a:close/>
                  <a:moveTo>
                    <a:pt x="435036" y="202593"/>
                  </a:moveTo>
                  <a:cubicBezTo>
                    <a:pt x="530889" y="202593"/>
                    <a:pt x="609050" y="280644"/>
                    <a:pt x="609050" y="376361"/>
                  </a:cubicBezTo>
                  <a:cubicBezTo>
                    <a:pt x="609050" y="472222"/>
                    <a:pt x="530889" y="550128"/>
                    <a:pt x="435036" y="550128"/>
                  </a:cubicBezTo>
                  <a:cubicBezTo>
                    <a:pt x="389792" y="550128"/>
                    <a:pt x="348754" y="532896"/>
                    <a:pt x="317721" y="504659"/>
                  </a:cubicBezTo>
                  <a:cubicBezTo>
                    <a:pt x="302785" y="491192"/>
                    <a:pt x="290314" y="474974"/>
                    <a:pt x="280888" y="457018"/>
                  </a:cubicBezTo>
                  <a:cubicBezTo>
                    <a:pt x="271897" y="439930"/>
                    <a:pt x="265517" y="421106"/>
                    <a:pt x="262761" y="401267"/>
                  </a:cubicBezTo>
                  <a:cubicBezTo>
                    <a:pt x="261601" y="393158"/>
                    <a:pt x="261021" y="384904"/>
                    <a:pt x="261021" y="376361"/>
                  </a:cubicBezTo>
                  <a:cubicBezTo>
                    <a:pt x="261021" y="365210"/>
                    <a:pt x="262036" y="354350"/>
                    <a:pt x="264067" y="343634"/>
                  </a:cubicBezTo>
                  <a:cubicBezTo>
                    <a:pt x="268417" y="320755"/>
                    <a:pt x="277408" y="299324"/>
                    <a:pt x="290024" y="280499"/>
                  </a:cubicBezTo>
                  <a:cubicBezTo>
                    <a:pt x="316126" y="241256"/>
                    <a:pt x="357599" y="213309"/>
                    <a:pt x="405888" y="205055"/>
                  </a:cubicBezTo>
                  <a:cubicBezTo>
                    <a:pt x="415314" y="203462"/>
                    <a:pt x="425030" y="202593"/>
                    <a:pt x="435036" y="202593"/>
                  </a:cubicBezTo>
                  <a:close/>
                  <a:moveTo>
                    <a:pt x="0" y="179589"/>
                  </a:moveTo>
                  <a:cubicBezTo>
                    <a:pt x="7975" y="184945"/>
                    <a:pt x="16530" y="190011"/>
                    <a:pt x="25955" y="194643"/>
                  </a:cubicBezTo>
                  <a:cubicBezTo>
                    <a:pt x="73661" y="218527"/>
                    <a:pt x="136592" y="231699"/>
                    <a:pt x="203003" y="231699"/>
                  </a:cubicBezTo>
                  <a:cubicBezTo>
                    <a:pt x="221128" y="231699"/>
                    <a:pt x="238963" y="230686"/>
                    <a:pt x="256364" y="228804"/>
                  </a:cubicBezTo>
                  <a:cubicBezTo>
                    <a:pt x="241284" y="246754"/>
                    <a:pt x="228958" y="267164"/>
                    <a:pt x="219968" y="289166"/>
                  </a:cubicBezTo>
                  <a:cubicBezTo>
                    <a:pt x="214458" y="289455"/>
                    <a:pt x="208658" y="289600"/>
                    <a:pt x="203003" y="289600"/>
                  </a:cubicBezTo>
                  <a:cubicBezTo>
                    <a:pt x="86856" y="289600"/>
                    <a:pt x="0" y="243714"/>
                    <a:pt x="0" y="202749"/>
                  </a:cubicBezTo>
                  <a:close/>
                  <a:moveTo>
                    <a:pt x="203017" y="0"/>
                  </a:moveTo>
                  <a:cubicBezTo>
                    <a:pt x="315140" y="0"/>
                    <a:pt x="406034" y="38907"/>
                    <a:pt x="406034" y="86902"/>
                  </a:cubicBezTo>
                  <a:cubicBezTo>
                    <a:pt x="406034" y="134897"/>
                    <a:pt x="315140" y="173804"/>
                    <a:pt x="203017" y="173804"/>
                  </a:cubicBezTo>
                  <a:cubicBezTo>
                    <a:pt x="90894" y="173804"/>
                    <a:pt x="0" y="134897"/>
                    <a:pt x="0" y="86902"/>
                  </a:cubicBezTo>
                  <a:cubicBezTo>
                    <a:pt x="0" y="38907"/>
                    <a:pt x="90894" y="0"/>
                    <a:pt x="20301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8" grpId="0"/>
      <p:bldP spid="19" grpId="0"/>
      <p:bldP spid="20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6"/>
          <p:cNvSpPr/>
          <p:nvPr/>
        </p:nvSpPr>
        <p:spPr>
          <a:xfrm>
            <a:off x="1541529" y="2261287"/>
            <a:ext cx="1167713" cy="1167713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>
              <a:solidFill>
                <a:srgbClr val="B99652"/>
              </a:solidFill>
              <a:cs typeface="+mn-ea"/>
              <a:sym typeface="+mn-lt"/>
            </a:endParaRPr>
          </a:p>
        </p:txBody>
      </p:sp>
      <p:sp>
        <p:nvSpPr>
          <p:cNvPr id="3" name="Oval 17"/>
          <p:cNvSpPr/>
          <p:nvPr/>
        </p:nvSpPr>
        <p:spPr>
          <a:xfrm>
            <a:off x="4256453" y="2261287"/>
            <a:ext cx="1167713" cy="1167713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>
              <a:solidFill>
                <a:srgbClr val="B99652"/>
              </a:solidFill>
              <a:cs typeface="+mn-ea"/>
              <a:sym typeface="+mn-lt"/>
            </a:endParaRPr>
          </a:p>
        </p:txBody>
      </p:sp>
      <p:sp>
        <p:nvSpPr>
          <p:cNvPr id="4" name="Oval 18"/>
          <p:cNvSpPr/>
          <p:nvPr/>
        </p:nvSpPr>
        <p:spPr>
          <a:xfrm>
            <a:off x="6971377" y="2261287"/>
            <a:ext cx="1167713" cy="1167713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>
              <a:solidFill>
                <a:srgbClr val="B99652"/>
              </a:solidFill>
              <a:cs typeface="+mn-ea"/>
              <a:sym typeface="+mn-lt"/>
            </a:endParaRPr>
          </a:p>
        </p:txBody>
      </p:sp>
      <p:sp>
        <p:nvSpPr>
          <p:cNvPr id="5" name="Oval 19"/>
          <p:cNvSpPr/>
          <p:nvPr/>
        </p:nvSpPr>
        <p:spPr>
          <a:xfrm>
            <a:off x="9686301" y="2261287"/>
            <a:ext cx="1167713" cy="1167713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>
              <a:solidFill>
                <a:srgbClr val="B99652"/>
              </a:solidFill>
              <a:cs typeface="+mn-ea"/>
              <a:sym typeface="+mn-lt"/>
            </a:endParaRPr>
          </a:p>
        </p:txBody>
      </p:sp>
      <p:sp>
        <p:nvSpPr>
          <p:cNvPr id="6" name="Arc 20"/>
          <p:cNvSpPr/>
          <p:nvPr/>
        </p:nvSpPr>
        <p:spPr>
          <a:xfrm>
            <a:off x="1352717" y="2074165"/>
            <a:ext cx="1545336" cy="1545336"/>
          </a:xfrm>
          <a:prstGeom prst="arc">
            <a:avLst>
              <a:gd name="adj1" fmla="val 20172577"/>
              <a:gd name="adj2" fmla="val 16297434"/>
            </a:avLst>
          </a:prstGeom>
          <a:ln w="76200">
            <a:solidFill>
              <a:srgbClr val="B996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7" name="Arc 21"/>
          <p:cNvSpPr/>
          <p:nvPr/>
        </p:nvSpPr>
        <p:spPr>
          <a:xfrm>
            <a:off x="4067641" y="2070788"/>
            <a:ext cx="1545336" cy="1545336"/>
          </a:xfrm>
          <a:prstGeom prst="arc">
            <a:avLst>
              <a:gd name="adj1" fmla="val 17379292"/>
              <a:gd name="adj2" fmla="val 8825709"/>
            </a:avLst>
          </a:prstGeom>
          <a:ln w="76200">
            <a:solidFill>
              <a:srgbClr val="B996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8" name="Arc 22"/>
          <p:cNvSpPr/>
          <p:nvPr/>
        </p:nvSpPr>
        <p:spPr>
          <a:xfrm>
            <a:off x="6782565" y="2070788"/>
            <a:ext cx="1545336" cy="1545336"/>
          </a:xfrm>
          <a:prstGeom prst="arc">
            <a:avLst>
              <a:gd name="adj1" fmla="val 14283035"/>
              <a:gd name="adj2" fmla="val 8268073"/>
            </a:avLst>
          </a:prstGeom>
          <a:ln w="76200">
            <a:solidFill>
              <a:srgbClr val="B996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9" name="Arc 23"/>
          <p:cNvSpPr/>
          <p:nvPr/>
        </p:nvSpPr>
        <p:spPr>
          <a:xfrm>
            <a:off x="9497489" y="2070788"/>
            <a:ext cx="1545336" cy="1545336"/>
          </a:xfrm>
          <a:prstGeom prst="arc">
            <a:avLst>
              <a:gd name="adj1" fmla="val 17026676"/>
              <a:gd name="adj2" fmla="val 13044588"/>
            </a:avLst>
          </a:prstGeom>
          <a:ln w="76200">
            <a:solidFill>
              <a:srgbClr val="B996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0" name="TextBox 24"/>
          <p:cNvSpPr txBox="1"/>
          <p:nvPr/>
        </p:nvSpPr>
        <p:spPr>
          <a:xfrm>
            <a:off x="1674781" y="2614311"/>
            <a:ext cx="9076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B99652"/>
                </a:solidFill>
                <a:cs typeface="+mn-ea"/>
                <a:sym typeface="+mn-lt"/>
              </a:rPr>
              <a:t>85%</a:t>
            </a:r>
            <a:endParaRPr lang="en-US" sz="3200" b="1" dirty="0">
              <a:solidFill>
                <a:srgbClr val="B99652"/>
              </a:solidFill>
              <a:cs typeface="+mn-ea"/>
              <a:sym typeface="+mn-lt"/>
            </a:endParaRPr>
          </a:p>
        </p:txBody>
      </p:sp>
      <p:sp>
        <p:nvSpPr>
          <p:cNvPr id="11" name="TextBox 27"/>
          <p:cNvSpPr txBox="1"/>
          <p:nvPr/>
        </p:nvSpPr>
        <p:spPr>
          <a:xfrm>
            <a:off x="4389705" y="2614311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rgbClr val="B99652"/>
                </a:solidFill>
                <a:cs typeface="+mn-ea"/>
                <a:sym typeface="+mn-lt"/>
              </a:rPr>
              <a:t>73%</a:t>
            </a:r>
            <a:endParaRPr lang="en-US" sz="3200" b="1">
              <a:solidFill>
                <a:srgbClr val="B99652"/>
              </a:solidFill>
              <a:cs typeface="+mn-ea"/>
              <a:sym typeface="+mn-lt"/>
            </a:endParaRPr>
          </a:p>
        </p:txBody>
      </p:sp>
      <p:sp>
        <p:nvSpPr>
          <p:cNvPr id="12" name="TextBox 28"/>
          <p:cNvSpPr txBox="1"/>
          <p:nvPr/>
        </p:nvSpPr>
        <p:spPr>
          <a:xfrm>
            <a:off x="7104629" y="2616197"/>
            <a:ext cx="8980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rgbClr val="B99652"/>
                </a:solidFill>
                <a:cs typeface="+mn-ea"/>
                <a:sym typeface="+mn-lt"/>
              </a:rPr>
              <a:t>78%</a:t>
            </a:r>
            <a:endParaRPr lang="en-US" sz="3200" b="1">
              <a:solidFill>
                <a:srgbClr val="B99652"/>
              </a:solidFill>
              <a:cs typeface="+mn-ea"/>
              <a:sym typeface="+mn-lt"/>
            </a:endParaRPr>
          </a:p>
        </p:txBody>
      </p:sp>
      <p:sp>
        <p:nvSpPr>
          <p:cNvPr id="13" name="TextBox 29"/>
          <p:cNvSpPr txBox="1"/>
          <p:nvPr/>
        </p:nvSpPr>
        <p:spPr>
          <a:xfrm>
            <a:off x="9819553" y="2614311"/>
            <a:ext cx="901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rgbClr val="B99652"/>
                </a:solidFill>
                <a:cs typeface="+mn-ea"/>
                <a:sym typeface="+mn-lt"/>
              </a:rPr>
              <a:t>90%</a:t>
            </a:r>
            <a:endParaRPr lang="en-US" sz="3200" b="1">
              <a:solidFill>
                <a:srgbClr val="B99652"/>
              </a:solidFill>
              <a:cs typeface="+mn-ea"/>
              <a:sym typeface="+mn-lt"/>
            </a:endParaRPr>
          </a:p>
        </p:txBody>
      </p:sp>
      <p:sp>
        <p:nvSpPr>
          <p:cNvPr id="15" name="TextBox 30"/>
          <p:cNvSpPr txBox="1"/>
          <p:nvPr/>
        </p:nvSpPr>
        <p:spPr>
          <a:xfrm>
            <a:off x="1225139" y="37768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请输入您的标题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Rectangle 23"/>
          <p:cNvSpPr/>
          <p:nvPr/>
        </p:nvSpPr>
        <p:spPr>
          <a:xfrm>
            <a:off x="957944" y="4251829"/>
            <a:ext cx="2334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noProof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  <a:endParaRPr lang="en-US" sz="1200" noProof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TextBox 31"/>
          <p:cNvSpPr txBox="1"/>
          <p:nvPr/>
        </p:nvSpPr>
        <p:spPr>
          <a:xfrm>
            <a:off x="3940063" y="37768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请输入您的标题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Rectangle 23"/>
          <p:cNvSpPr/>
          <p:nvPr/>
        </p:nvSpPr>
        <p:spPr>
          <a:xfrm>
            <a:off x="3672868" y="4251829"/>
            <a:ext cx="2334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noProof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  <a:endParaRPr lang="en-US" sz="1200" noProof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TextBox 32"/>
          <p:cNvSpPr txBox="1"/>
          <p:nvPr/>
        </p:nvSpPr>
        <p:spPr>
          <a:xfrm>
            <a:off x="6654987" y="37768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请输入您的标题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Rectangle 23"/>
          <p:cNvSpPr/>
          <p:nvPr/>
        </p:nvSpPr>
        <p:spPr>
          <a:xfrm>
            <a:off x="6387792" y="4251829"/>
            <a:ext cx="2334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noProof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  <a:endParaRPr lang="en-US" sz="1200" noProof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TextBox 33"/>
          <p:cNvSpPr txBox="1"/>
          <p:nvPr/>
        </p:nvSpPr>
        <p:spPr>
          <a:xfrm>
            <a:off x="9369911" y="37768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请输入您的标题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Rectangle 23"/>
          <p:cNvSpPr/>
          <p:nvPr/>
        </p:nvSpPr>
        <p:spPr>
          <a:xfrm>
            <a:off x="9102716" y="4251829"/>
            <a:ext cx="2334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noProof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  <a:endParaRPr lang="en-US" sz="1200" noProof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5" grpId="0"/>
      <p:bldP spid="16" grpId="0"/>
      <p:bldP spid="18" grpId="0"/>
      <p:bldP spid="19" grpId="0"/>
      <p:bldP spid="21" grpId="0"/>
      <p:bldP spid="22" grpId="0"/>
      <p:bldP spid="24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 rot="5400000">
            <a:off x="4796971" y="811074"/>
            <a:ext cx="2598058" cy="975910"/>
          </a:xfrm>
          <a:prstGeom prst="rect">
            <a:avLst/>
          </a:prstGeom>
          <a:solidFill>
            <a:srgbClr val="B99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42563" y="3702800"/>
            <a:ext cx="4047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论文研究目标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Rectangle 23"/>
          <p:cNvSpPr/>
          <p:nvPr/>
        </p:nvSpPr>
        <p:spPr>
          <a:xfrm>
            <a:off x="3416642" y="4599372"/>
            <a:ext cx="55967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倍字间距。</a:t>
            </a:r>
            <a:r>
              <a:rPr 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endParaRPr lang="en-US" sz="1000" noProof="1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接连接符 35"/>
          <p:cNvCxnSpPr/>
          <p:nvPr/>
        </p:nvCxnSpPr>
        <p:spPr>
          <a:xfrm>
            <a:off x="986695" y="2462314"/>
            <a:ext cx="4568005" cy="0"/>
          </a:xfrm>
          <a:prstGeom prst="line">
            <a:avLst/>
          </a:prstGeom>
          <a:ln w="9525" cap="rnd">
            <a:solidFill>
              <a:schemeClr val="tx1">
                <a:lumMod val="50000"/>
                <a:lumOff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106329" y="1291464"/>
            <a:ext cx="5227176" cy="4516845"/>
            <a:chOff x="6087279" y="1519239"/>
            <a:chExt cx="5227176" cy="4830580"/>
          </a:xfrm>
        </p:grpSpPr>
        <p:sp>
          <p:nvSpPr>
            <p:cNvPr id="38" name="îş1iḑê"/>
            <p:cNvSpPr/>
            <p:nvPr/>
          </p:nvSpPr>
          <p:spPr bwMode="auto">
            <a:xfrm>
              <a:off x="6087279" y="1519239"/>
              <a:ext cx="5227176" cy="1726878"/>
            </a:xfrm>
            <a:prstGeom prst="rect">
              <a:avLst/>
            </a:prstGeom>
            <a:blipFill>
              <a:blip r:embed="rId1"/>
              <a:stretch>
                <a:fillRect t="-58319" b="-57409"/>
              </a:stretch>
            </a:blip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9" name="îs1ïḓê"/>
            <p:cNvSpPr/>
            <p:nvPr/>
          </p:nvSpPr>
          <p:spPr bwMode="auto">
            <a:xfrm>
              <a:off x="6087279" y="4934891"/>
              <a:ext cx="2609849" cy="1414928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0" name="îš1iďè"/>
            <p:cNvSpPr/>
            <p:nvPr/>
          </p:nvSpPr>
          <p:spPr bwMode="auto">
            <a:xfrm>
              <a:off x="6087279" y="3383040"/>
              <a:ext cx="2609849" cy="1414928"/>
            </a:xfrm>
            <a:prstGeom prst="rect">
              <a:avLst/>
            </a:prstGeom>
            <a:blipFill>
              <a:blip r:embed="rId2"/>
              <a:stretch>
                <a:fillRect t="-15905" b="-15603"/>
              </a:stretch>
            </a:blip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1" name="işľîdé"/>
            <p:cNvSpPr/>
            <p:nvPr/>
          </p:nvSpPr>
          <p:spPr bwMode="auto">
            <a:xfrm>
              <a:off x="8858835" y="3383040"/>
              <a:ext cx="2455620" cy="2954105"/>
            </a:xfrm>
            <a:prstGeom prst="rect">
              <a:avLst/>
            </a:prstGeom>
            <a:blipFill>
              <a:blip r:embed="rId3"/>
              <a:stretch>
                <a:fillRect l="-34875" r="-34517"/>
              </a:stretch>
            </a:blip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cxnSp>
        <p:nvCxnSpPr>
          <p:cNvPr id="48" name="直接连接符 47"/>
          <p:cNvCxnSpPr/>
          <p:nvPr/>
        </p:nvCxnSpPr>
        <p:spPr>
          <a:xfrm>
            <a:off x="986695" y="4228272"/>
            <a:ext cx="4624336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/>
          <p:cNvGrpSpPr/>
          <p:nvPr/>
        </p:nvGrpSpPr>
        <p:grpSpPr>
          <a:xfrm>
            <a:off x="2443819" y="2808722"/>
            <a:ext cx="3185318" cy="1421671"/>
            <a:chOff x="2406045" y="4973221"/>
            <a:chExt cx="3185318" cy="1421671"/>
          </a:xfrm>
        </p:grpSpPr>
        <p:sp>
          <p:nvSpPr>
            <p:cNvPr id="50" name="矩形 49"/>
            <p:cNvSpPr/>
            <p:nvPr/>
          </p:nvSpPr>
          <p:spPr>
            <a:xfrm>
              <a:off x="2406045" y="4973221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406045" y="5379229"/>
              <a:ext cx="3185318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倍字间距。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2443819" y="4509959"/>
            <a:ext cx="3185318" cy="1421671"/>
            <a:chOff x="2406045" y="4973221"/>
            <a:chExt cx="3185318" cy="1421671"/>
          </a:xfrm>
        </p:grpSpPr>
        <p:sp>
          <p:nvSpPr>
            <p:cNvPr id="53" name="矩形 52"/>
            <p:cNvSpPr/>
            <p:nvPr/>
          </p:nvSpPr>
          <p:spPr>
            <a:xfrm>
              <a:off x="2406045" y="4973221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406045" y="5379229"/>
              <a:ext cx="3185318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倍字间距。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928360" y="1318624"/>
            <a:ext cx="4628353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倍字间距。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287303" y="4818602"/>
            <a:ext cx="2247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</a:t>
            </a:r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982679" y="2891107"/>
            <a:ext cx="1189560" cy="1189560"/>
            <a:chOff x="982679" y="2891107"/>
            <a:chExt cx="1189560" cy="1189560"/>
          </a:xfrm>
        </p:grpSpPr>
        <p:sp>
          <p:nvSpPr>
            <p:cNvPr id="58" name="椭圆 57"/>
            <p:cNvSpPr/>
            <p:nvPr/>
          </p:nvSpPr>
          <p:spPr>
            <a:xfrm>
              <a:off x="982679" y="2891107"/>
              <a:ext cx="1189560" cy="11895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inancial-chart_72334"/>
            <p:cNvSpPr>
              <a:spLocks noChangeAspect="1"/>
            </p:cNvSpPr>
            <p:nvPr/>
          </p:nvSpPr>
          <p:spPr bwMode="auto">
            <a:xfrm>
              <a:off x="1298674" y="3160047"/>
              <a:ext cx="609685" cy="608696"/>
            </a:xfrm>
            <a:custGeom>
              <a:avLst/>
              <a:gdLst>
                <a:gd name="connsiteX0" fmla="*/ 282573 w 608697"/>
                <a:gd name="connsiteY0" fmla="*/ 19758 h 607710"/>
                <a:gd name="connsiteX1" fmla="*/ 282573 w 608697"/>
                <a:gd name="connsiteY1" fmla="*/ 294106 h 607710"/>
                <a:gd name="connsiteX2" fmla="*/ 314128 w 608697"/>
                <a:gd name="connsiteY2" fmla="*/ 325615 h 607710"/>
                <a:gd name="connsiteX3" fmla="*/ 588868 w 608697"/>
                <a:gd name="connsiteY3" fmla="*/ 325615 h 607710"/>
                <a:gd name="connsiteX4" fmla="*/ 294583 w 608697"/>
                <a:gd name="connsiteY4" fmla="*/ 607710 h 607710"/>
                <a:gd name="connsiteX5" fmla="*/ 0 w 608697"/>
                <a:gd name="connsiteY5" fmla="*/ 313622 h 607710"/>
                <a:gd name="connsiteX6" fmla="*/ 282573 w 608697"/>
                <a:gd name="connsiteY6" fmla="*/ 19758 h 607710"/>
                <a:gd name="connsiteX7" fmla="*/ 314157 w 608697"/>
                <a:gd name="connsiteY7" fmla="*/ 0 h 607710"/>
                <a:gd name="connsiteX8" fmla="*/ 608697 w 608697"/>
                <a:gd name="connsiteY8" fmla="*/ 294117 h 607710"/>
                <a:gd name="connsiteX9" fmla="*/ 314157 w 608697"/>
                <a:gd name="connsiteY9" fmla="*/ 294117 h 60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8697" h="607710">
                  <a:moveTo>
                    <a:pt x="282573" y="19758"/>
                  </a:moveTo>
                  <a:lnTo>
                    <a:pt x="282573" y="294106"/>
                  </a:lnTo>
                  <a:cubicBezTo>
                    <a:pt x="282573" y="311537"/>
                    <a:pt x="296747" y="325615"/>
                    <a:pt x="314128" y="325615"/>
                  </a:cubicBezTo>
                  <a:lnTo>
                    <a:pt x="588868" y="325615"/>
                  </a:lnTo>
                  <a:cubicBezTo>
                    <a:pt x="582527" y="482492"/>
                    <a:pt x="453176" y="607710"/>
                    <a:pt x="294583" y="607710"/>
                  </a:cubicBezTo>
                  <a:cubicBezTo>
                    <a:pt x="131887" y="607710"/>
                    <a:pt x="0" y="476086"/>
                    <a:pt x="0" y="313622"/>
                  </a:cubicBezTo>
                  <a:cubicBezTo>
                    <a:pt x="0" y="155181"/>
                    <a:pt x="125472" y="26015"/>
                    <a:pt x="282573" y="19758"/>
                  </a:cubicBezTo>
                  <a:close/>
                  <a:moveTo>
                    <a:pt x="314157" y="0"/>
                  </a:moveTo>
                  <a:cubicBezTo>
                    <a:pt x="476829" y="0"/>
                    <a:pt x="608697" y="131637"/>
                    <a:pt x="608697" y="294117"/>
                  </a:cubicBezTo>
                  <a:lnTo>
                    <a:pt x="314157" y="2941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1008736" y="4511237"/>
            <a:ext cx="1189560" cy="1189560"/>
            <a:chOff x="1008736" y="4432176"/>
            <a:chExt cx="1189560" cy="1189560"/>
          </a:xfrm>
        </p:grpSpPr>
        <p:sp>
          <p:nvSpPr>
            <p:cNvPr id="59" name="椭圆 58"/>
            <p:cNvSpPr/>
            <p:nvPr/>
          </p:nvSpPr>
          <p:spPr>
            <a:xfrm>
              <a:off x="1008736" y="4432176"/>
              <a:ext cx="1189560" cy="11895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zoom-in-tool_77322"/>
            <p:cNvSpPr>
              <a:spLocks noChangeAspect="1"/>
            </p:cNvSpPr>
            <p:nvPr/>
          </p:nvSpPr>
          <p:spPr bwMode="auto">
            <a:xfrm>
              <a:off x="1290696" y="4699692"/>
              <a:ext cx="609685" cy="608690"/>
            </a:xfrm>
            <a:custGeom>
              <a:avLst/>
              <a:gdLst>
                <a:gd name="connsiteX0" fmla="*/ 140017 w 606581"/>
                <a:gd name="connsiteY0" fmla="*/ 411043 h 605592"/>
                <a:gd name="connsiteX1" fmla="*/ 178821 w 606581"/>
                <a:gd name="connsiteY1" fmla="*/ 427078 h 605592"/>
                <a:gd name="connsiteX2" fmla="*/ 178821 w 606581"/>
                <a:gd name="connsiteY2" fmla="*/ 504564 h 605592"/>
                <a:gd name="connsiteX3" fmla="*/ 93692 w 606581"/>
                <a:gd name="connsiteY3" fmla="*/ 589557 h 605592"/>
                <a:gd name="connsiteX4" fmla="*/ 54887 w 606581"/>
                <a:gd name="connsiteY4" fmla="*/ 605592 h 605592"/>
                <a:gd name="connsiteX5" fmla="*/ 16083 w 606581"/>
                <a:gd name="connsiteY5" fmla="*/ 589557 h 605592"/>
                <a:gd name="connsiteX6" fmla="*/ 16083 w 606581"/>
                <a:gd name="connsiteY6" fmla="*/ 511979 h 605592"/>
                <a:gd name="connsiteX7" fmla="*/ 101212 w 606581"/>
                <a:gd name="connsiteY7" fmla="*/ 427078 h 605592"/>
                <a:gd name="connsiteX8" fmla="*/ 140017 w 606581"/>
                <a:gd name="connsiteY8" fmla="*/ 411043 h 605592"/>
                <a:gd name="connsiteX9" fmla="*/ 382501 w 606581"/>
                <a:gd name="connsiteY9" fmla="*/ 49537 h 605592"/>
                <a:gd name="connsiteX10" fmla="*/ 557044 w 606581"/>
                <a:gd name="connsiteY10" fmla="*/ 223798 h 605592"/>
                <a:gd name="connsiteX11" fmla="*/ 382501 w 606581"/>
                <a:gd name="connsiteY11" fmla="*/ 398059 h 605592"/>
                <a:gd name="connsiteX12" fmla="*/ 207957 w 606581"/>
                <a:gd name="connsiteY12" fmla="*/ 223798 h 605592"/>
                <a:gd name="connsiteX13" fmla="*/ 382501 w 606581"/>
                <a:gd name="connsiteY13" fmla="*/ 49537 h 605592"/>
                <a:gd name="connsiteX14" fmla="*/ 382536 w 606581"/>
                <a:gd name="connsiteY14" fmla="*/ 24750 h 605592"/>
                <a:gd name="connsiteX15" fmla="*/ 304914 w 606581"/>
                <a:gd name="connsiteY15" fmla="*/ 40417 h 605592"/>
                <a:gd name="connsiteX16" fmla="*/ 241591 w 606581"/>
                <a:gd name="connsiteY16" fmla="*/ 83058 h 605592"/>
                <a:gd name="connsiteX17" fmla="*/ 198880 w 606581"/>
                <a:gd name="connsiteY17" fmla="*/ 146278 h 605592"/>
                <a:gd name="connsiteX18" fmla="*/ 183189 w 606581"/>
                <a:gd name="connsiteY18" fmla="*/ 223774 h 605592"/>
                <a:gd name="connsiteX19" fmla="*/ 198880 w 606581"/>
                <a:gd name="connsiteY19" fmla="*/ 301177 h 605592"/>
                <a:gd name="connsiteX20" fmla="*/ 241591 w 606581"/>
                <a:gd name="connsiteY20" fmla="*/ 364490 h 605592"/>
                <a:gd name="connsiteX21" fmla="*/ 304914 w 606581"/>
                <a:gd name="connsiteY21" fmla="*/ 407131 h 605592"/>
                <a:gd name="connsiteX22" fmla="*/ 382536 w 606581"/>
                <a:gd name="connsiteY22" fmla="*/ 422705 h 605592"/>
                <a:gd name="connsiteX23" fmla="*/ 460158 w 606581"/>
                <a:gd name="connsiteY23" fmla="*/ 407131 h 605592"/>
                <a:gd name="connsiteX24" fmla="*/ 523481 w 606581"/>
                <a:gd name="connsiteY24" fmla="*/ 364490 h 605592"/>
                <a:gd name="connsiteX25" fmla="*/ 566192 w 606581"/>
                <a:gd name="connsiteY25" fmla="*/ 301177 h 605592"/>
                <a:gd name="connsiteX26" fmla="*/ 581883 w 606581"/>
                <a:gd name="connsiteY26" fmla="*/ 223774 h 605592"/>
                <a:gd name="connsiteX27" fmla="*/ 566192 w 606581"/>
                <a:gd name="connsiteY27" fmla="*/ 146278 h 605592"/>
                <a:gd name="connsiteX28" fmla="*/ 523481 w 606581"/>
                <a:gd name="connsiteY28" fmla="*/ 83058 h 605592"/>
                <a:gd name="connsiteX29" fmla="*/ 460158 w 606581"/>
                <a:gd name="connsiteY29" fmla="*/ 40417 h 605592"/>
                <a:gd name="connsiteX30" fmla="*/ 382536 w 606581"/>
                <a:gd name="connsiteY30" fmla="*/ 24750 h 605592"/>
                <a:gd name="connsiteX31" fmla="*/ 382536 w 606581"/>
                <a:gd name="connsiteY31" fmla="*/ 0 h 605592"/>
                <a:gd name="connsiteX32" fmla="*/ 469721 w 606581"/>
                <a:gd name="connsiteY32" fmla="*/ 17613 h 605592"/>
                <a:gd name="connsiteX33" fmla="*/ 540937 w 606581"/>
                <a:gd name="connsiteY33" fmla="*/ 65538 h 605592"/>
                <a:gd name="connsiteX34" fmla="*/ 588940 w 606581"/>
                <a:gd name="connsiteY34" fmla="*/ 136637 h 605592"/>
                <a:gd name="connsiteX35" fmla="*/ 606581 w 606581"/>
                <a:gd name="connsiteY35" fmla="*/ 223774 h 605592"/>
                <a:gd name="connsiteX36" fmla="*/ 588940 w 606581"/>
                <a:gd name="connsiteY36" fmla="*/ 310818 h 605592"/>
                <a:gd name="connsiteX37" fmla="*/ 540937 w 606581"/>
                <a:gd name="connsiteY37" fmla="*/ 381917 h 605592"/>
                <a:gd name="connsiteX38" fmla="*/ 469721 w 606581"/>
                <a:gd name="connsiteY38" fmla="*/ 429842 h 605592"/>
                <a:gd name="connsiteX39" fmla="*/ 382536 w 606581"/>
                <a:gd name="connsiteY39" fmla="*/ 447455 h 605592"/>
                <a:gd name="connsiteX40" fmla="*/ 295258 w 606581"/>
                <a:gd name="connsiteY40" fmla="*/ 429842 h 605592"/>
                <a:gd name="connsiteX41" fmla="*/ 240105 w 606581"/>
                <a:gd name="connsiteY41" fmla="*/ 396471 h 605592"/>
                <a:gd name="connsiteX42" fmla="*/ 209558 w 606581"/>
                <a:gd name="connsiteY42" fmla="*/ 427061 h 605592"/>
                <a:gd name="connsiteX43" fmla="*/ 196373 w 606581"/>
                <a:gd name="connsiteY43" fmla="*/ 409541 h 605592"/>
                <a:gd name="connsiteX44" fmla="*/ 178918 w 606581"/>
                <a:gd name="connsiteY44" fmla="*/ 396378 h 605592"/>
                <a:gd name="connsiteX45" fmla="*/ 209465 w 606581"/>
                <a:gd name="connsiteY45" fmla="*/ 365880 h 605592"/>
                <a:gd name="connsiteX46" fmla="*/ 176040 w 606581"/>
                <a:gd name="connsiteY46" fmla="*/ 310818 h 605592"/>
                <a:gd name="connsiteX47" fmla="*/ 158491 w 606581"/>
                <a:gd name="connsiteY47" fmla="*/ 223774 h 605592"/>
                <a:gd name="connsiteX48" fmla="*/ 176040 w 606581"/>
                <a:gd name="connsiteY48" fmla="*/ 136637 h 605592"/>
                <a:gd name="connsiteX49" fmla="*/ 224043 w 606581"/>
                <a:gd name="connsiteY49" fmla="*/ 65538 h 605592"/>
                <a:gd name="connsiteX50" fmla="*/ 295258 w 606581"/>
                <a:gd name="connsiteY50" fmla="*/ 17613 h 605592"/>
                <a:gd name="connsiteX51" fmla="*/ 382536 w 606581"/>
                <a:gd name="connsiteY51" fmla="*/ 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06581" h="605592">
                  <a:moveTo>
                    <a:pt x="140017" y="411043"/>
                  </a:moveTo>
                  <a:cubicBezTo>
                    <a:pt x="154035" y="411043"/>
                    <a:pt x="168053" y="416326"/>
                    <a:pt x="178821" y="427078"/>
                  </a:cubicBezTo>
                  <a:cubicBezTo>
                    <a:pt x="200266" y="448488"/>
                    <a:pt x="200266" y="483153"/>
                    <a:pt x="178821" y="504564"/>
                  </a:cubicBezTo>
                  <a:lnTo>
                    <a:pt x="93692" y="589557"/>
                  </a:lnTo>
                  <a:cubicBezTo>
                    <a:pt x="83016" y="600216"/>
                    <a:pt x="68905" y="605592"/>
                    <a:pt x="54887" y="605592"/>
                  </a:cubicBezTo>
                  <a:cubicBezTo>
                    <a:pt x="40870" y="605592"/>
                    <a:pt x="26759" y="600216"/>
                    <a:pt x="16083" y="589557"/>
                  </a:cubicBezTo>
                  <a:cubicBezTo>
                    <a:pt x="-5362" y="568147"/>
                    <a:pt x="-5362" y="533389"/>
                    <a:pt x="16083" y="511979"/>
                  </a:cubicBezTo>
                  <a:lnTo>
                    <a:pt x="101212" y="427078"/>
                  </a:lnTo>
                  <a:cubicBezTo>
                    <a:pt x="111888" y="416326"/>
                    <a:pt x="125999" y="411043"/>
                    <a:pt x="140017" y="411043"/>
                  </a:cubicBezTo>
                  <a:close/>
                  <a:moveTo>
                    <a:pt x="382501" y="49537"/>
                  </a:moveTo>
                  <a:cubicBezTo>
                    <a:pt x="478871" y="49537"/>
                    <a:pt x="557044" y="127491"/>
                    <a:pt x="557044" y="223798"/>
                  </a:cubicBezTo>
                  <a:cubicBezTo>
                    <a:pt x="557044" y="320012"/>
                    <a:pt x="478871" y="398059"/>
                    <a:pt x="382501" y="398059"/>
                  </a:cubicBezTo>
                  <a:cubicBezTo>
                    <a:pt x="286130" y="398059"/>
                    <a:pt x="207957" y="320012"/>
                    <a:pt x="207957" y="223798"/>
                  </a:cubicBezTo>
                  <a:cubicBezTo>
                    <a:pt x="207957" y="127491"/>
                    <a:pt x="286130" y="49537"/>
                    <a:pt x="382501" y="49537"/>
                  </a:cubicBezTo>
                  <a:close/>
                  <a:moveTo>
                    <a:pt x="382536" y="24750"/>
                  </a:moveTo>
                  <a:cubicBezTo>
                    <a:pt x="355610" y="24750"/>
                    <a:pt x="329519" y="30034"/>
                    <a:pt x="304914" y="40417"/>
                  </a:cubicBezTo>
                  <a:cubicBezTo>
                    <a:pt x="281238" y="50428"/>
                    <a:pt x="259882" y="64796"/>
                    <a:pt x="241591" y="83058"/>
                  </a:cubicBezTo>
                  <a:cubicBezTo>
                    <a:pt x="223300" y="101319"/>
                    <a:pt x="208908" y="122547"/>
                    <a:pt x="198880" y="146278"/>
                  </a:cubicBezTo>
                  <a:cubicBezTo>
                    <a:pt x="188481" y="170843"/>
                    <a:pt x="183189" y="196891"/>
                    <a:pt x="183189" y="223774"/>
                  </a:cubicBezTo>
                  <a:cubicBezTo>
                    <a:pt x="183189" y="250564"/>
                    <a:pt x="188481" y="276705"/>
                    <a:pt x="198880" y="301177"/>
                  </a:cubicBezTo>
                  <a:cubicBezTo>
                    <a:pt x="208908" y="324908"/>
                    <a:pt x="223300" y="346228"/>
                    <a:pt x="241591" y="364490"/>
                  </a:cubicBezTo>
                  <a:cubicBezTo>
                    <a:pt x="259882" y="382752"/>
                    <a:pt x="281238" y="397027"/>
                    <a:pt x="304914" y="407131"/>
                  </a:cubicBezTo>
                  <a:cubicBezTo>
                    <a:pt x="329519" y="417513"/>
                    <a:pt x="355610" y="422705"/>
                    <a:pt x="382536" y="422705"/>
                  </a:cubicBezTo>
                  <a:cubicBezTo>
                    <a:pt x="409462" y="422705"/>
                    <a:pt x="435553" y="417513"/>
                    <a:pt x="460158" y="407131"/>
                  </a:cubicBezTo>
                  <a:cubicBezTo>
                    <a:pt x="483834" y="397027"/>
                    <a:pt x="505190" y="382752"/>
                    <a:pt x="523481" y="364490"/>
                  </a:cubicBezTo>
                  <a:cubicBezTo>
                    <a:pt x="541772" y="346228"/>
                    <a:pt x="556164" y="324908"/>
                    <a:pt x="566192" y="301177"/>
                  </a:cubicBezTo>
                  <a:cubicBezTo>
                    <a:pt x="576591" y="276705"/>
                    <a:pt x="581883" y="250564"/>
                    <a:pt x="581883" y="223774"/>
                  </a:cubicBezTo>
                  <a:cubicBezTo>
                    <a:pt x="581883" y="196891"/>
                    <a:pt x="576591" y="170843"/>
                    <a:pt x="566192" y="146278"/>
                  </a:cubicBezTo>
                  <a:cubicBezTo>
                    <a:pt x="556164" y="122547"/>
                    <a:pt x="541772" y="101319"/>
                    <a:pt x="523481" y="83058"/>
                  </a:cubicBezTo>
                  <a:cubicBezTo>
                    <a:pt x="505190" y="64796"/>
                    <a:pt x="483834" y="50428"/>
                    <a:pt x="460158" y="40417"/>
                  </a:cubicBezTo>
                  <a:cubicBezTo>
                    <a:pt x="435553" y="30034"/>
                    <a:pt x="409462" y="24750"/>
                    <a:pt x="382536" y="24750"/>
                  </a:cubicBezTo>
                  <a:close/>
                  <a:moveTo>
                    <a:pt x="382536" y="0"/>
                  </a:moveTo>
                  <a:cubicBezTo>
                    <a:pt x="412712" y="0"/>
                    <a:pt x="442145" y="5933"/>
                    <a:pt x="469721" y="17613"/>
                  </a:cubicBezTo>
                  <a:cubicBezTo>
                    <a:pt x="496462" y="28922"/>
                    <a:pt x="520417" y="45051"/>
                    <a:pt x="540937" y="65538"/>
                  </a:cubicBezTo>
                  <a:cubicBezTo>
                    <a:pt x="561549" y="86117"/>
                    <a:pt x="577705" y="110033"/>
                    <a:pt x="588940" y="136637"/>
                  </a:cubicBezTo>
                  <a:cubicBezTo>
                    <a:pt x="600639" y="164262"/>
                    <a:pt x="606581" y="193554"/>
                    <a:pt x="606581" y="223774"/>
                  </a:cubicBezTo>
                  <a:cubicBezTo>
                    <a:pt x="606581" y="253901"/>
                    <a:pt x="600639" y="283194"/>
                    <a:pt x="588940" y="310818"/>
                  </a:cubicBezTo>
                  <a:cubicBezTo>
                    <a:pt x="577705" y="337515"/>
                    <a:pt x="561549" y="361431"/>
                    <a:pt x="540937" y="381917"/>
                  </a:cubicBezTo>
                  <a:cubicBezTo>
                    <a:pt x="520417" y="402496"/>
                    <a:pt x="496462" y="418626"/>
                    <a:pt x="469721" y="429842"/>
                  </a:cubicBezTo>
                  <a:cubicBezTo>
                    <a:pt x="442145" y="441522"/>
                    <a:pt x="412805" y="447455"/>
                    <a:pt x="382536" y="447455"/>
                  </a:cubicBezTo>
                  <a:cubicBezTo>
                    <a:pt x="352267" y="447455"/>
                    <a:pt x="322927" y="441522"/>
                    <a:pt x="295258" y="429842"/>
                  </a:cubicBezTo>
                  <a:cubicBezTo>
                    <a:pt x="275295" y="421407"/>
                    <a:pt x="256818" y="410190"/>
                    <a:pt x="240105" y="396471"/>
                  </a:cubicBezTo>
                  <a:lnTo>
                    <a:pt x="209558" y="427061"/>
                  </a:lnTo>
                  <a:cubicBezTo>
                    <a:pt x="206030" y="420758"/>
                    <a:pt x="201666" y="414918"/>
                    <a:pt x="196373" y="409541"/>
                  </a:cubicBezTo>
                  <a:cubicBezTo>
                    <a:pt x="191081" y="404350"/>
                    <a:pt x="185232" y="399901"/>
                    <a:pt x="178918" y="396378"/>
                  </a:cubicBezTo>
                  <a:lnTo>
                    <a:pt x="209465" y="365880"/>
                  </a:lnTo>
                  <a:cubicBezTo>
                    <a:pt x="195724" y="349287"/>
                    <a:pt x="184582" y="330840"/>
                    <a:pt x="176040" y="310818"/>
                  </a:cubicBezTo>
                  <a:cubicBezTo>
                    <a:pt x="164341" y="283194"/>
                    <a:pt x="158491" y="253901"/>
                    <a:pt x="158491" y="223774"/>
                  </a:cubicBezTo>
                  <a:cubicBezTo>
                    <a:pt x="158491" y="193554"/>
                    <a:pt x="164341" y="164262"/>
                    <a:pt x="176040" y="136637"/>
                  </a:cubicBezTo>
                  <a:cubicBezTo>
                    <a:pt x="187367" y="110033"/>
                    <a:pt x="203523" y="86117"/>
                    <a:pt x="224043" y="65538"/>
                  </a:cubicBezTo>
                  <a:cubicBezTo>
                    <a:pt x="244655" y="45051"/>
                    <a:pt x="268610" y="28922"/>
                    <a:pt x="295258" y="17613"/>
                  </a:cubicBezTo>
                  <a:cubicBezTo>
                    <a:pt x="322927" y="5933"/>
                    <a:pt x="352267" y="0"/>
                    <a:pt x="3825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268 0.00185 L 4.16667E-7 -2.59259E-6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1" y="-93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268 0.00185 L 4.16667E-7 -7.40741E-7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1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53886" y="1560286"/>
            <a:ext cx="1244600" cy="12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53886" y="4582886"/>
            <a:ext cx="1244600" cy="12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53886" y="3071586"/>
            <a:ext cx="1244600" cy="12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68462" y="1568834"/>
            <a:ext cx="230652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b="1" dirty="0">
                <a:solidFill>
                  <a:schemeClr val="accent1"/>
                </a:solidFill>
                <a:cs typeface="+mn-ea"/>
                <a:sym typeface="+mn-lt"/>
              </a:rPr>
              <a:t>输入您的标题</a:t>
            </a:r>
            <a:endParaRPr lang="zh-CN" altLang="en-US" sz="2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671077" y="2046954"/>
            <a:ext cx="4298623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568462" y="2107900"/>
            <a:ext cx="9231198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倍字间距。</a:t>
            </a:r>
            <a:endParaRPr lang="en-US" altLang="zh-CN" sz="1600" spc="1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568463" y="3067014"/>
            <a:ext cx="23065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b="1" dirty="0">
                <a:solidFill>
                  <a:schemeClr val="accent1"/>
                </a:solidFill>
                <a:cs typeface="+mn-ea"/>
                <a:sym typeface="+mn-lt"/>
              </a:rPr>
              <a:t>输入您的标题</a:t>
            </a:r>
            <a:endParaRPr lang="zh-CN" altLang="en-US" sz="2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671077" y="3545134"/>
            <a:ext cx="4298623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568463" y="3607300"/>
            <a:ext cx="9231198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倍字间距。</a:t>
            </a:r>
            <a:endParaRPr lang="en-US" altLang="zh-CN" sz="1600" spc="1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568463" y="4573742"/>
            <a:ext cx="23065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b="1" dirty="0">
                <a:solidFill>
                  <a:schemeClr val="accent1"/>
                </a:solidFill>
                <a:cs typeface="+mn-ea"/>
                <a:sym typeface="+mn-lt"/>
              </a:rPr>
              <a:t>输入您的标题</a:t>
            </a:r>
            <a:endParaRPr lang="zh-CN" altLang="en-US" sz="2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671077" y="5051862"/>
            <a:ext cx="4298623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2568463" y="5114028"/>
            <a:ext cx="9231198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倍字间距。</a:t>
            </a:r>
            <a:endParaRPr lang="en-US" altLang="zh-CN" sz="1600" spc="1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alarm-clock-of-circular-shape-with-old-design_31014"/>
          <p:cNvSpPr>
            <a:spLocks noChangeAspect="1"/>
          </p:cNvSpPr>
          <p:nvPr/>
        </p:nvSpPr>
        <p:spPr bwMode="auto">
          <a:xfrm>
            <a:off x="1481861" y="3402200"/>
            <a:ext cx="586979" cy="609685"/>
          </a:xfrm>
          <a:custGeom>
            <a:avLst/>
            <a:gdLst>
              <a:gd name="T0" fmla="*/ 3903 w 5392"/>
              <a:gd name="T1" fmla="*/ 2162 h 5608"/>
              <a:gd name="T2" fmla="*/ 3871 w 5392"/>
              <a:gd name="T3" fmla="*/ 2335 h 5608"/>
              <a:gd name="T4" fmla="*/ 2739 w 5392"/>
              <a:gd name="T5" fmla="*/ 3117 h 5608"/>
              <a:gd name="T6" fmla="*/ 2668 w 5392"/>
              <a:gd name="T7" fmla="*/ 3139 h 5608"/>
              <a:gd name="T8" fmla="*/ 2610 w 5392"/>
              <a:gd name="T9" fmla="*/ 3125 h 5608"/>
              <a:gd name="T10" fmla="*/ 2543 w 5392"/>
              <a:gd name="T11" fmla="*/ 3014 h 5608"/>
              <a:gd name="T12" fmla="*/ 2543 w 5392"/>
              <a:gd name="T13" fmla="*/ 1341 h 5608"/>
              <a:gd name="T14" fmla="*/ 2668 w 5392"/>
              <a:gd name="T15" fmla="*/ 1216 h 5608"/>
              <a:gd name="T16" fmla="*/ 2793 w 5392"/>
              <a:gd name="T17" fmla="*/ 1341 h 5608"/>
              <a:gd name="T18" fmla="*/ 2793 w 5392"/>
              <a:gd name="T19" fmla="*/ 2776 h 5608"/>
              <a:gd name="T20" fmla="*/ 3729 w 5392"/>
              <a:gd name="T21" fmla="*/ 2130 h 5608"/>
              <a:gd name="T22" fmla="*/ 3903 w 5392"/>
              <a:gd name="T23" fmla="*/ 2162 h 5608"/>
              <a:gd name="T24" fmla="*/ 4952 w 5392"/>
              <a:gd name="T25" fmla="*/ 2144 h 5608"/>
              <a:gd name="T26" fmla="*/ 5036 w 5392"/>
              <a:gd name="T27" fmla="*/ 2765 h 5608"/>
              <a:gd name="T28" fmla="*/ 3846 w 5392"/>
              <a:gd name="T29" fmla="*/ 4804 h 5608"/>
              <a:gd name="T30" fmla="*/ 4355 w 5392"/>
              <a:gd name="T31" fmla="*/ 5312 h 5608"/>
              <a:gd name="T32" fmla="*/ 4355 w 5392"/>
              <a:gd name="T33" fmla="*/ 5544 h 5608"/>
              <a:gd name="T34" fmla="*/ 4123 w 5392"/>
              <a:gd name="T35" fmla="*/ 5544 h 5608"/>
              <a:gd name="T36" fmla="*/ 3544 w 5392"/>
              <a:gd name="T37" fmla="*/ 4965 h 5608"/>
              <a:gd name="T38" fmla="*/ 3534 w 5392"/>
              <a:gd name="T39" fmla="*/ 4952 h 5608"/>
              <a:gd name="T40" fmla="*/ 2692 w 5392"/>
              <a:gd name="T41" fmla="*/ 5109 h 5608"/>
              <a:gd name="T42" fmla="*/ 1940 w 5392"/>
              <a:gd name="T43" fmla="*/ 4984 h 5608"/>
              <a:gd name="T44" fmla="*/ 1380 w 5392"/>
              <a:gd name="T45" fmla="*/ 5544 h 5608"/>
              <a:gd name="T46" fmla="*/ 1148 w 5392"/>
              <a:gd name="T47" fmla="*/ 5544 h 5608"/>
              <a:gd name="T48" fmla="*/ 1148 w 5392"/>
              <a:gd name="T49" fmla="*/ 5312 h 5608"/>
              <a:gd name="T50" fmla="*/ 1615 w 5392"/>
              <a:gd name="T51" fmla="*/ 4846 h 5608"/>
              <a:gd name="T52" fmla="*/ 348 w 5392"/>
              <a:gd name="T53" fmla="*/ 2765 h 5608"/>
              <a:gd name="T54" fmla="*/ 434 w 5392"/>
              <a:gd name="T55" fmla="*/ 2137 h 5608"/>
              <a:gd name="T56" fmla="*/ 469 w 5392"/>
              <a:gd name="T57" fmla="*/ 471 h 5608"/>
              <a:gd name="T58" fmla="*/ 2175 w 5392"/>
              <a:gd name="T59" fmla="*/ 471 h 5608"/>
              <a:gd name="T60" fmla="*/ 2166 w 5392"/>
              <a:gd name="T61" fmla="*/ 481 h 5608"/>
              <a:gd name="T62" fmla="*/ 2596 w 5392"/>
              <a:gd name="T63" fmla="*/ 423 h 5608"/>
              <a:gd name="T64" fmla="*/ 2596 w 5392"/>
              <a:gd name="T65" fmla="*/ 345 h 5608"/>
              <a:gd name="T66" fmla="*/ 2605 w 5392"/>
              <a:gd name="T67" fmla="*/ 299 h 5608"/>
              <a:gd name="T68" fmla="*/ 2573 w 5392"/>
              <a:gd name="T69" fmla="*/ 299 h 5608"/>
              <a:gd name="T70" fmla="*/ 2470 w 5392"/>
              <a:gd name="T71" fmla="*/ 197 h 5608"/>
              <a:gd name="T72" fmla="*/ 2573 w 5392"/>
              <a:gd name="T73" fmla="*/ 94 h 5608"/>
              <a:gd name="T74" fmla="*/ 2859 w 5392"/>
              <a:gd name="T75" fmla="*/ 94 h 5608"/>
              <a:gd name="T76" fmla="*/ 2962 w 5392"/>
              <a:gd name="T77" fmla="*/ 197 h 5608"/>
              <a:gd name="T78" fmla="*/ 2859 w 5392"/>
              <a:gd name="T79" fmla="*/ 299 h 5608"/>
              <a:gd name="T80" fmla="*/ 2827 w 5392"/>
              <a:gd name="T81" fmla="*/ 299 h 5608"/>
              <a:gd name="T82" fmla="*/ 2837 w 5392"/>
              <a:gd name="T83" fmla="*/ 345 h 5608"/>
              <a:gd name="T84" fmla="*/ 2837 w 5392"/>
              <a:gd name="T85" fmla="*/ 425 h 5608"/>
              <a:gd name="T86" fmla="*/ 3229 w 5392"/>
              <a:gd name="T87" fmla="*/ 483 h 5608"/>
              <a:gd name="T88" fmla="*/ 3216 w 5392"/>
              <a:gd name="T89" fmla="*/ 471 h 5608"/>
              <a:gd name="T90" fmla="*/ 4922 w 5392"/>
              <a:gd name="T91" fmla="*/ 471 h 5608"/>
              <a:gd name="T92" fmla="*/ 4952 w 5392"/>
              <a:gd name="T93" fmla="*/ 2144 h 5608"/>
              <a:gd name="T94" fmla="*/ 4654 w 5392"/>
              <a:gd name="T95" fmla="*/ 2765 h 5608"/>
              <a:gd name="T96" fmla="*/ 2692 w 5392"/>
              <a:gd name="T97" fmla="*/ 802 h 5608"/>
              <a:gd name="T98" fmla="*/ 730 w 5392"/>
              <a:gd name="T99" fmla="*/ 2765 h 5608"/>
              <a:gd name="T100" fmla="*/ 2692 w 5392"/>
              <a:gd name="T101" fmla="*/ 4727 h 5608"/>
              <a:gd name="T102" fmla="*/ 4654 w 5392"/>
              <a:gd name="T103" fmla="*/ 2765 h 5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392" h="5608">
                <a:moveTo>
                  <a:pt x="3903" y="2162"/>
                </a:moveTo>
                <a:cubicBezTo>
                  <a:pt x="3942" y="2218"/>
                  <a:pt x="3927" y="2296"/>
                  <a:pt x="3871" y="2335"/>
                </a:cubicBezTo>
                <a:lnTo>
                  <a:pt x="2739" y="3117"/>
                </a:lnTo>
                <a:cubicBezTo>
                  <a:pt x="2718" y="3132"/>
                  <a:pt x="2693" y="3139"/>
                  <a:pt x="2668" y="3139"/>
                </a:cubicBezTo>
                <a:cubicBezTo>
                  <a:pt x="2648" y="3139"/>
                  <a:pt x="2628" y="3134"/>
                  <a:pt x="2610" y="3125"/>
                </a:cubicBezTo>
                <a:cubicBezTo>
                  <a:pt x="2569" y="3103"/>
                  <a:pt x="2543" y="3061"/>
                  <a:pt x="2543" y="3014"/>
                </a:cubicBezTo>
                <a:lnTo>
                  <a:pt x="2543" y="1341"/>
                </a:lnTo>
                <a:cubicBezTo>
                  <a:pt x="2543" y="1272"/>
                  <a:pt x="2599" y="1216"/>
                  <a:pt x="2668" y="1216"/>
                </a:cubicBezTo>
                <a:cubicBezTo>
                  <a:pt x="2737" y="1216"/>
                  <a:pt x="2793" y="1272"/>
                  <a:pt x="2793" y="1341"/>
                </a:cubicBezTo>
                <a:lnTo>
                  <a:pt x="2793" y="2776"/>
                </a:lnTo>
                <a:lnTo>
                  <a:pt x="3729" y="2130"/>
                </a:lnTo>
                <a:cubicBezTo>
                  <a:pt x="3786" y="2091"/>
                  <a:pt x="3863" y="2105"/>
                  <a:pt x="3903" y="2162"/>
                </a:cubicBezTo>
                <a:close/>
                <a:moveTo>
                  <a:pt x="4952" y="2144"/>
                </a:moveTo>
                <a:cubicBezTo>
                  <a:pt x="5006" y="2342"/>
                  <a:pt x="5036" y="2550"/>
                  <a:pt x="5036" y="2765"/>
                </a:cubicBezTo>
                <a:cubicBezTo>
                  <a:pt x="5036" y="3638"/>
                  <a:pt x="4556" y="4400"/>
                  <a:pt x="3846" y="4804"/>
                </a:cubicBezTo>
                <a:lnTo>
                  <a:pt x="4355" y="5312"/>
                </a:lnTo>
                <a:cubicBezTo>
                  <a:pt x="4419" y="5376"/>
                  <a:pt x="4419" y="5480"/>
                  <a:pt x="4355" y="5544"/>
                </a:cubicBezTo>
                <a:cubicBezTo>
                  <a:pt x="4291" y="5608"/>
                  <a:pt x="4187" y="5608"/>
                  <a:pt x="4123" y="5544"/>
                </a:cubicBezTo>
                <a:lnTo>
                  <a:pt x="3544" y="4965"/>
                </a:lnTo>
                <a:cubicBezTo>
                  <a:pt x="3540" y="4961"/>
                  <a:pt x="3537" y="4956"/>
                  <a:pt x="3534" y="4952"/>
                </a:cubicBezTo>
                <a:cubicBezTo>
                  <a:pt x="3272" y="5053"/>
                  <a:pt x="2988" y="5109"/>
                  <a:pt x="2692" y="5109"/>
                </a:cubicBezTo>
                <a:cubicBezTo>
                  <a:pt x="2429" y="5109"/>
                  <a:pt x="2176" y="5064"/>
                  <a:pt x="1940" y="4984"/>
                </a:cubicBezTo>
                <a:lnTo>
                  <a:pt x="1380" y="5544"/>
                </a:lnTo>
                <a:cubicBezTo>
                  <a:pt x="1316" y="5608"/>
                  <a:pt x="1212" y="5608"/>
                  <a:pt x="1148" y="5544"/>
                </a:cubicBezTo>
                <a:cubicBezTo>
                  <a:pt x="1085" y="5480"/>
                  <a:pt x="1085" y="5377"/>
                  <a:pt x="1148" y="5312"/>
                </a:cubicBezTo>
                <a:lnTo>
                  <a:pt x="1615" y="4846"/>
                </a:lnTo>
                <a:cubicBezTo>
                  <a:pt x="863" y="4455"/>
                  <a:pt x="348" y="3669"/>
                  <a:pt x="348" y="2765"/>
                </a:cubicBezTo>
                <a:cubicBezTo>
                  <a:pt x="348" y="2547"/>
                  <a:pt x="378" y="2337"/>
                  <a:pt x="434" y="2137"/>
                </a:cubicBezTo>
                <a:cubicBezTo>
                  <a:pt x="0" y="1664"/>
                  <a:pt x="11" y="929"/>
                  <a:pt x="469" y="471"/>
                </a:cubicBezTo>
                <a:cubicBezTo>
                  <a:pt x="941" y="0"/>
                  <a:pt x="1704" y="0"/>
                  <a:pt x="2175" y="471"/>
                </a:cubicBezTo>
                <a:lnTo>
                  <a:pt x="2166" y="481"/>
                </a:lnTo>
                <a:cubicBezTo>
                  <a:pt x="2305" y="449"/>
                  <a:pt x="2449" y="430"/>
                  <a:pt x="2596" y="423"/>
                </a:cubicBezTo>
                <a:lnTo>
                  <a:pt x="2596" y="345"/>
                </a:lnTo>
                <a:cubicBezTo>
                  <a:pt x="2596" y="329"/>
                  <a:pt x="2599" y="314"/>
                  <a:pt x="2605" y="299"/>
                </a:cubicBezTo>
                <a:lnTo>
                  <a:pt x="2573" y="299"/>
                </a:lnTo>
                <a:cubicBezTo>
                  <a:pt x="2516" y="299"/>
                  <a:pt x="2470" y="254"/>
                  <a:pt x="2470" y="197"/>
                </a:cubicBezTo>
                <a:cubicBezTo>
                  <a:pt x="2470" y="140"/>
                  <a:pt x="2516" y="94"/>
                  <a:pt x="2573" y="94"/>
                </a:cubicBezTo>
                <a:lnTo>
                  <a:pt x="2859" y="94"/>
                </a:lnTo>
                <a:cubicBezTo>
                  <a:pt x="2916" y="94"/>
                  <a:pt x="2962" y="140"/>
                  <a:pt x="2962" y="197"/>
                </a:cubicBezTo>
                <a:cubicBezTo>
                  <a:pt x="2962" y="253"/>
                  <a:pt x="2916" y="299"/>
                  <a:pt x="2859" y="299"/>
                </a:cubicBezTo>
                <a:lnTo>
                  <a:pt x="2827" y="299"/>
                </a:lnTo>
                <a:cubicBezTo>
                  <a:pt x="2833" y="314"/>
                  <a:pt x="2837" y="329"/>
                  <a:pt x="2837" y="345"/>
                </a:cubicBezTo>
                <a:lnTo>
                  <a:pt x="2837" y="425"/>
                </a:lnTo>
                <a:cubicBezTo>
                  <a:pt x="2971" y="434"/>
                  <a:pt x="3102" y="454"/>
                  <a:pt x="3229" y="483"/>
                </a:cubicBezTo>
                <a:lnTo>
                  <a:pt x="3216" y="471"/>
                </a:lnTo>
                <a:cubicBezTo>
                  <a:pt x="3688" y="0"/>
                  <a:pt x="4451" y="0"/>
                  <a:pt x="4922" y="471"/>
                </a:cubicBezTo>
                <a:cubicBezTo>
                  <a:pt x="5383" y="932"/>
                  <a:pt x="5392" y="1671"/>
                  <a:pt x="4952" y="2144"/>
                </a:cubicBezTo>
                <a:close/>
                <a:moveTo>
                  <a:pt x="4654" y="2765"/>
                </a:moveTo>
                <a:cubicBezTo>
                  <a:pt x="4654" y="1683"/>
                  <a:pt x="3774" y="802"/>
                  <a:pt x="2692" y="802"/>
                </a:cubicBezTo>
                <a:cubicBezTo>
                  <a:pt x="1610" y="802"/>
                  <a:pt x="730" y="1683"/>
                  <a:pt x="730" y="2765"/>
                </a:cubicBezTo>
                <a:cubicBezTo>
                  <a:pt x="730" y="3846"/>
                  <a:pt x="1610" y="4727"/>
                  <a:pt x="2692" y="4727"/>
                </a:cubicBezTo>
                <a:cubicBezTo>
                  <a:pt x="3774" y="4727"/>
                  <a:pt x="4654" y="3846"/>
                  <a:pt x="4654" y="27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calculator_285642"/>
          <p:cNvSpPr>
            <a:spLocks noChangeAspect="1"/>
          </p:cNvSpPr>
          <p:nvPr/>
        </p:nvSpPr>
        <p:spPr bwMode="auto">
          <a:xfrm>
            <a:off x="1459155" y="4900804"/>
            <a:ext cx="609685" cy="608764"/>
          </a:xfrm>
          <a:custGeom>
            <a:avLst/>
            <a:gdLst>
              <a:gd name="connsiteX0" fmla="*/ 419590 w 607639"/>
              <a:gd name="connsiteY0" fmla="*/ 469253 h 606722"/>
              <a:gd name="connsiteX1" fmla="*/ 396184 w 607639"/>
              <a:gd name="connsiteY1" fmla="*/ 492534 h 606722"/>
              <a:gd name="connsiteX2" fmla="*/ 419590 w 607639"/>
              <a:gd name="connsiteY2" fmla="*/ 515905 h 606722"/>
              <a:gd name="connsiteX3" fmla="*/ 514905 w 607639"/>
              <a:gd name="connsiteY3" fmla="*/ 515905 h 606722"/>
              <a:gd name="connsiteX4" fmla="*/ 538222 w 607639"/>
              <a:gd name="connsiteY4" fmla="*/ 492534 h 606722"/>
              <a:gd name="connsiteX5" fmla="*/ 514905 w 607639"/>
              <a:gd name="connsiteY5" fmla="*/ 469253 h 606722"/>
              <a:gd name="connsiteX6" fmla="*/ 419590 w 607639"/>
              <a:gd name="connsiteY6" fmla="*/ 401984 h 606722"/>
              <a:gd name="connsiteX7" fmla="*/ 396184 w 607639"/>
              <a:gd name="connsiteY7" fmla="*/ 425266 h 606722"/>
              <a:gd name="connsiteX8" fmla="*/ 419590 w 607639"/>
              <a:gd name="connsiteY8" fmla="*/ 448637 h 606722"/>
              <a:gd name="connsiteX9" fmla="*/ 514905 w 607639"/>
              <a:gd name="connsiteY9" fmla="*/ 448637 h 606722"/>
              <a:gd name="connsiteX10" fmla="*/ 538222 w 607639"/>
              <a:gd name="connsiteY10" fmla="*/ 425266 h 606722"/>
              <a:gd name="connsiteX11" fmla="*/ 514905 w 607639"/>
              <a:gd name="connsiteY11" fmla="*/ 401984 h 606722"/>
              <a:gd name="connsiteX12" fmla="*/ 106517 w 607639"/>
              <a:gd name="connsiteY12" fmla="*/ 401940 h 606722"/>
              <a:gd name="connsiteX13" fmla="*/ 89975 w 607639"/>
              <a:gd name="connsiteY13" fmla="*/ 408738 h 606722"/>
              <a:gd name="connsiteX14" fmla="*/ 89975 w 607639"/>
              <a:gd name="connsiteY14" fmla="*/ 441794 h 606722"/>
              <a:gd name="connsiteX15" fmla="*/ 107151 w 607639"/>
              <a:gd name="connsiteY15" fmla="*/ 458945 h 606722"/>
              <a:gd name="connsiteX16" fmla="*/ 89975 w 607639"/>
              <a:gd name="connsiteY16" fmla="*/ 476095 h 606722"/>
              <a:gd name="connsiteX17" fmla="*/ 89975 w 607639"/>
              <a:gd name="connsiteY17" fmla="*/ 509063 h 606722"/>
              <a:gd name="connsiteX18" fmla="*/ 122993 w 607639"/>
              <a:gd name="connsiteY18" fmla="*/ 509063 h 606722"/>
              <a:gd name="connsiteX19" fmla="*/ 140169 w 607639"/>
              <a:gd name="connsiteY19" fmla="*/ 491912 h 606722"/>
              <a:gd name="connsiteX20" fmla="*/ 157345 w 607639"/>
              <a:gd name="connsiteY20" fmla="*/ 509063 h 606722"/>
              <a:gd name="connsiteX21" fmla="*/ 190452 w 607639"/>
              <a:gd name="connsiteY21" fmla="*/ 509063 h 606722"/>
              <a:gd name="connsiteX22" fmla="*/ 190452 w 607639"/>
              <a:gd name="connsiteY22" fmla="*/ 476095 h 606722"/>
              <a:gd name="connsiteX23" fmla="*/ 173276 w 607639"/>
              <a:gd name="connsiteY23" fmla="*/ 458945 h 606722"/>
              <a:gd name="connsiteX24" fmla="*/ 190452 w 607639"/>
              <a:gd name="connsiteY24" fmla="*/ 441794 h 606722"/>
              <a:gd name="connsiteX25" fmla="*/ 190452 w 607639"/>
              <a:gd name="connsiteY25" fmla="*/ 408738 h 606722"/>
              <a:gd name="connsiteX26" fmla="*/ 157345 w 607639"/>
              <a:gd name="connsiteY26" fmla="*/ 408738 h 606722"/>
              <a:gd name="connsiteX27" fmla="*/ 140169 w 607639"/>
              <a:gd name="connsiteY27" fmla="*/ 425888 h 606722"/>
              <a:gd name="connsiteX28" fmla="*/ 122993 w 607639"/>
              <a:gd name="connsiteY28" fmla="*/ 408738 h 606722"/>
              <a:gd name="connsiteX29" fmla="*/ 106517 w 607639"/>
              <a:gd name="connsiteY29" fmla="*/ 401940 h 606722"/>
              <a:gd name="connsiteX30" fmla="*/ 334955 w 607639"/>
              <a:gd name="connsiteY30" fmla="*/ 326718 h 606722"/>
              <a:gd name="connsiteX31" fmla="*/ 599807 w 607639"/>
              <a:gd name="connsiteY31" fmla="*/ 326718 h 606722"/>
              <a:gd name="connsiteX32" fmla="*/ 607639 w 607639"/>
              <a:gd name="connsiteY32" fmla="*/ 334449 h 606722"/>
              <a:gd name="connsiteX33" fmla="*/ 607639 w 607639"/>
              <a:gd name="connsiteY33" fmla="*/ 536699 h 606722"/>
              <a:gd name="connsiteX34" fmla="*/ 537510 w 607639"/>
              <a:gd name="connsiteY34" fmla="*/ 606722 h 606722"/>
              <a:gd name="connsiteX35" fmla="*/ 334955 w 607639"/>
              <a:gd name="connsiteY35" fmla="*/ 606722 h 606722"/>
              <a:gd name="connsiteX36" fmla="*/ 327212 w 607639"/>
              <a:gd name="connsiteY36" fmla="*/ 598902 h 606722"/>
              <a:gd name="connsiteX37" fmla="*/ 327212 w 607639"/>
              <a:gd name="connsiteY37" fmla="*/ 334449 h 606722"/>
              <a:gd name="connsiteX38" fmla="*/ 334955 w 607639"/>
              <a:gd name="connsiteY38" fmla="*/ 326718 h 606722"/>
              <a:gd name="connsiteX39" fmla="*/ 7832 w 607639"/>
              <a:gd name="connsiteY39" fmla="*/ 326718 h 606722"/>
              <a:gd name="connsiteX40" fmla="*/ 272595 w 607639"/>
              <a:gd name="connsiteY40" fmla="*/ 326718 h 606722"/>
              <a:gd name="connsiteX41" fmla="*/ 280427 w 607639"/>
              <a:gd name="connsiteY41" fmla="*/ 334449 h 606722"/>
              <a:gd name="connsiteX42" fmla="*/ 280427 w 607639"/>
              <a:gd name="connsiteY42" fmla="*/ 598902 h 606722"/>
              <a:gd name="connsiteX43" fmla="*/ 272595 w 607639"/>
              <a:gd name="connsiteY43" fmla="*/ 606722 h 606722"/>
              <a:gd name="connsiteX44" fmla="*/ 70129 w 607639"/>
              <a:gd name="connsiteY44" fmla="*/ 606722 h 606722"/>
              <a:gd name="connsiteX45" fmla="*/ 0 w 607639"/>
              <a:gd name="connsiteY45" fmla="*/ 536699 h 606722"/>
              <a:gd name="connsiteX46" fmla="*/ 0 w 607639"/>
              <a:gd name="connsiteY46" fmla="*/ 334449 h 606722"/>
              <a:gd name="connsiteX47" fmla="*/ 7832 w 607639"/>
              <a:gd name="connsiteY47" fmla="*/ 326718 h 606722"/>
              <a:gd name="connsiteX48" fmla="*/ 419590 w 607639"/>
              <a:gd name="connsiteY48" fmla="*/ 124407 h 606722"/>
              <a:gd name="connsiteX49" fmla="*/ 396184 w 607639"/>
              <a:gd name="connsiteY49" fmla="*/ 147777 h 606722"/>
              <a:gd name="connsiteX50" fmla="*/ 419590 w 607639"/>
              <a:gd name="connsiteY50" fmla="*/ 171059 h 606722"/>
              <a:gd name="connsiteX51" fmla="*/ 514905 w 607639"/>
              <a:gd name="connsiteY51" fmla="*/ 171059 h 606722"/>
              <a:gd name="connsiteX52" fmla="*/ 538222 w 607639"/>
              <a:gd name="connsiteY52" fmla="*/ 147777 h 606722"/>
              <a:gd name="connsiteX53" fmla="*/ 514905 w 607639"/>
              <a:gd name="connsiteY53" fmla="*/ 124407 h 606722"/>
              <a:gd name="connsiteX54" fmla="*/ 140169 w 607639"/>
              <a:gd name="connsiteY54" fmla="*/ 76885 h 606722"/>
              <a:gd name="connsiteX55" fmla="*/ 116852 w 607639"/>
              <a:gd name="connsiteY55" fmla="*/ 100172 h 606722"/>
              <a:gd name="connsiteX56" fmla="*/ 116852 w 607639"/>
              <a:gd name="connsiteY56" fmla="*/ 124438 h 606722"/>
              <a:gd name="connsiteX57" fmla="*/ 92556 w 607639"/>
              <a:gd name="connsiteY57" fmla="*/ 124438 h 606722"/>
              <a:gd name="connsiteX58" fmla="*/ 69150 w 607639"/>
              <a:gd name="connsiteY58" fmla="*/ 147814 h 606722"/>
              <a:gd name="connsiteX59" fmla="*/ 92556 w 607639"/>
              <a:gd name="connsiteY59" fmla="*/ 171102 h 606722"/>
              <a:gd name="connsiteX60" fmla="*/ 116852 w 607639"/>
              <a:gd name="connsiteY60" fmla="*/ 171102 h 606722"/>
              <a:gd name="connsiteX61" fmla="*/ 116852 w 607639"/>
              <a:gd name="connsiteY61" fmla="*/ 195367 h 606722"/>
              <a:gd name="connsiteX62" fmla="*/ 140169 w 607639"/>
              <a:gd name="connsiteY62" fmla="*/ 218744 h 606722"/>
              <a:gd name="connsiteX63" fmla="*/ 163575 w 607639"/>
              <a:gd name="connsiteY63" fmla="*/ 195367 h 606722"/>
              <a:gd name="connsiteX64" fmla="*/ 163575 w 607639"/>
              <a:gd name="connsiteY64" fmla="*/ 171102 h 606722"/>
              <a:gd name="connsiteX65" fmla="*/ 187871 w 607639"/>
              <a:gd name="connsiteY65" fmla="*/ 171102 h 606722"/>
              <a:gd name="connsiteX66" fmla="*/ 211188 w 607639"/>
              <a:gd name="connsiteY66" fmla="*/ 147814 h 606722"/>
              <a:gd name="connsiteX67" fmla="*/ 187871 w 607639"/>
              <a:gd name="connsiteY67" fmla="*/ 124438 h 606722"/>
              <a:gd name="connsiteX68" fmla="*/ 163575 w 607639"/>
              <a:gd name="connsiteY68" fmla="*/ 124438 h 606722"/>
              <a:gd name="connsiteX69" fmla="*/ 163575 w 607639"/>
              <a:gd name="connsiteY69" fmla="*/ 100172 h 606722"/>
              <a:gd name="connsiteX70" fmla="*/ 140169 w 607639"/>
              <a:gd name="connsiteY70" fmla="*/ 76885 h 606722"/>
              <a:gd name="connsiteX71" fmla="*/ 334955 w 607639"/>
              <a:gd name="connsiteY71" fmla="*/ 0 h 606722"/>
              <a:gd name="connsiteX72" fmla="*/ 537510 w 607639"/>
              <a:gd name="connsiteY72" fmla="*/ 0 h 606722"/>
              <a:gd name="connsiteX73" fmla="*/ 607639 w 607639"/>
              <a:gd name="connsiteY73" fmla="*/ 70023 h 606722"/>
              <a:gd name="connsiteX74" fmla="*/ 607639 w 607639"/>
              <a:gd name="connsiteY74" fmla="*/ 272184 h 606722"/>
              <a:gd name="connsiteX75" fmla="*/ 599807 w 607639"/>
              <a:gd name="connsiteY75" fmla="*/ 280004 h 606722"/>
              <a:gd name="connsiteX76" fmla="*/ 334955 w 607639"/>
              <a:gd name="connsiteY76" fmla="*/ 280004 h 606722"/>
              <a:gd name="connsiteX77" fmla="*/ 327212 w 607639"/>
              <a:gd name="connsiteY77" fmla="*/ 272184 h 606722"/>
              <a:gd name="connsiteX78" fmla="*/ 327212 w 607639"/>
              <a:gd name="connsiteY78" fmla="*/ 7820 h 606722"/>
              <a:gd name="connsiteX79" fmla="*/ 334955 w 607639"/>
              <a:gd name="connsiteY79" fmla="*/ 0 h 606722"/>
              <a:gd name="connsiteX80" fmla="*/ 70129 w 607639"/>
              <a:gd name="connsiteY80" fmla="*/ 0 h 606722"/>
              <a:gd name="connsiteX81" fmla="*/ 272595 w 607639"/>
              <a:gd name="connsiteY81" fmla="*/ 0 h 606722"/>
              <a:gd name="connsiteX82" fmla="*/ 280427 w 607639"/>
              <a:gd name="connsiteY82" fmla="*/ 7822 h 606722"/>
              <a:gd name="connsiteX83" fmla="*/ 280427 w 607639"/>
              <a:gd name="connsiteY83" fmla="*/ 272252 h 606722"/>
              <a:gd name="connsiteX84" fmla="*/ 272595 w 607639"/>
              <a:gd name="connsiteY84" fmla="*/ 280074 h 606722"/>
              <a:gd name="connsiteX85" fmla="*/ 7832 w 607639"/>
              <a:gd name="connsiteY85" fmla="*/ 280074 h 606722"/>
              <a:gd name="connsiteX86" fmla="*/ 0 w 607639"/>
              <a:gd name="connsiteY86" fmla="*/ 272252 h 606722"/>
              <a:gd name="connsiteX87" fmla="*/ 0 w 607639"/>
              <a:gd name="connsiteY87" fmla="*/ 70041 h 606722"/>
              <a:gd name="connsiteX88" fmla="*/ 70129 w 607639"/>
              <a:gd name="connsiteY8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607639" h="606722">
                <a:moveTo>
                  <a:pt x="419590" y="469253"/>
                </a:moveTo>
                <a:cubicBezTo>
                  <a:pt x="406686" y="469253"/>
                  <a:pt x="396184" y="479649"/>
                  <a:pt x="396184" y="492534"/>
                </a:cubicBezTo>
                <a:cubicBezTo>
                  <a:pt x="396184" y="505419"/>
                  <a:pt x="406686" y="515905"/>
                  <a:pt x="419590" y="515905"/>
                </a:cubicBezTo>
                <a:lnTo>
                  <a:pt x="514905" y="515905"/>
                </a:lnTo>
                <a:cubicBezTo>
                  <a:pt x="527809" y="515905"/>
                  <a:pt x="538222" y="505419"/>
                  <a:pt x="538222" y="492534"/>
                </a:cubicBezTo>
                <a:cubicBezTo>
                  <a:pt x="538222" y="479649"/>
                  <a:pt x="527809" y="469253"/>
                  <a:pt x="514905" y="469253"/>
                </a:cubicBezTo>
                <a:close/>
                <a:moveTo>
                  <a:pt x="419590" y="401984"/>
                </a:moveTo>
                <a:cubicBezTo>
                  <a:pt x="406686" y="401984"/>
                  <a:pt x="396184" y="412381"/>
                  <a:pt x="396184" y="425266"/>
                </a:cubicBezTo>
                <a:cubicBezTo>
                  <a:pt x="396184" y="438151"/>
                  <a:pt x="406686" y="448637"/>
                  <a:pt x="419590" y="448637"/>
                </a:cubicBezTo>
                <a:lnTo>
                  <a:pt x="514905" y="448637"/>
                </a:lnTo>
                <a:cubicBezTo>
                  <a:pt x="527809" y="448637"/>
                  <a:pt x="538222" y="438151"/>
                  <a:pt x="538222" y="425266"/>
                </a:cubicBezTo>
                <a:cubicBezTo>
                  <a:pt x="538222" y="412381"/>
                  <a:pt x="527809" y="401984"/>
                  <a:pt x="514905" y="401984"/>
                </a:cubicBezTo>
                <a:close/>
                <a:moveTo>
                  <a:pt x="106517" y="401940"/>
                </a:moveTo>
                <a:cubicBezTo>
                  <a:pt x="100543" y="401940"/>
                  <a:pt x="94558" y="404206"/>
                  <a:pt x="89975" y="408738"/>
                </a:cubicBezTo>
                <a:cubicBezTo>
                  <a:pt x="80898" y="417890"/>
                  <a:pt x="80898" y="432641"/>
                  <a:pt x="89975" y="441794"/>
                </a:cubicBezTo>
                <a:lnTo>
                  <a:pt x="107151" y="458945"/>
                </a:lnTo>
                <a:lnTo>
                  <a:pt x="89975" y="476095"/>
                </a:lnTo>
                <a:cubicBezTo>
                  <a:pt x="80898" y="485159"/>
                  <a:pt x="80898" y="499999"/>
                  <a:pt x="89975" y="509063"/>
                </a:cubicBezTo>
                <a:cubicBezTo>
                  <a:pt x="99142" y="518215"/>
                  <a:pt x="113915" y="518215"/>
                  <a:pt x="122993" y="509063"/>
                </a:cubicBezTo>
                <a:lnTo>
                  <a:pt x="140169" y="491912"/>
                </a:lnTo>
                <a:lnTo>
                  <a:pt x="157345" y="509063"/>
                </a:lnTo>
                <a:cubicBezTo>
                  <a:pt x="166512" y="518215"/>
                  <a:pt x="181285" y="518215"/>
                  <a:pt x="190452" y="509063"/>
                </a:cubicBezTo>
                <a:cubicBezTo>
                  <a:pt x="199529" y="499999"/>
                  <a:pt x="199529" y="485159"/>
                  <a:pt x="190452" y="476095"/>
                </a:cubicBezTo>
                <a:lnTo>
                  <a:pt x="173276" y="458945"/>
                </a:lnTo>
                <a:lnTo>
                  <a:pt x="190452" y="441794"/>
                </a:lnTo>
                <a:cubicBezTo>
                  <a:pt x="199529" y="432641"/>
                  <a:pt x="199529" y="417890"/>
                  <a:pt x="190452" y="408738"/>
                </a:cubicBezTo>
                <a:cubicBezTo>
                  <a:pt x="181285" y="399674"/>
                  <a:pt x="166512" y="399674"/>
                  <a:pt x="157345" y="408738"/>
                </a:cubicBezTo>
                <a:lnTo>
                  <a:pt x="140169" y="425888"/>
                </a:lnTo>
                <a:lnTo>
                  <a:pt x="122993" y="408738"/>
                </a:lnTo>
                <a:cubicBezTo>
                  <a:pt x="118454" y="404206"/>
                  <a:pt x="112491" y="401940"/>
                  <a:pt x="106517" y="401940"/>
                </a:cubicBezTo>
                <a:close/>
                <a:moveTo>
                  <a:pt x="334955" y="326718"/>
                </a:moveTo>
                <a:lnTo>
                  <a:pt x="599807" y="326718"/>
                </a:lnTo>
                <a:cubicBezTo>
                  <a:pt x="604079" y="326718"/>
                  <a:pt x="607639" y="330184"/>
                  <a:pt x="607639" y="334449"/>
                </a:cubicBezTo>
                <a:lnTo>
                  <a:pt x="607639" y="536699"/>
                </a:lnTo>
                <a:cubicBezTo>
                  <a:pt x="607639" y="575354"/>
                  <a:pt x="576223" y="606722"/>
                  <a:pt x="537510" y="606722"/>
                </a:cubicBezTo>
                <a:lnTo>
                  <a:pt x="334955" y="606722"/>
                </a:lnTo>
                <a:cubicBezTo>
                  <a:pt x="330683" y="606722"/>
                  <a:pt x="327212" y="603168"/>
                  <a:pt x="327212" y="598902"/>
                </a:cubicBezTo>
                <a:lnTo>
                  <a:pt x="327212" y="334449"/>
                </a:lnTo>
                <a:cubicBezTo>
                  <a:pt x="327212" y="330184"/>
                  <a:pt x="330683" y="326718"/>
                  <a:pt x="334955" y="326718"/>
                </a:cubicBezTo>
                <a:close/>
                <a:moveTo>
                  <a:pt x="7832" y="326718"/>
                </a:moveTo>
                <a:lnTo>
                  <a:pt x="272595" y="326718"/>
                </a:lnTo>
                <a:cubicBezTo>
                  <a:pt x="276956" y="326718"/>
                  <a:pt x="280427" y="330184"/>
                  <a:pt x="280427" y="334449"/>
                </a:cubicBezTo>
                <a:lnTo>
                  <a:pt x="280427" y="598902"/>
                </a:lnTo>
                <a:cubicBezTo>
                  <a:pt x="280427" y="603168"/>
                  <a:pt x="276956" y="606722"/>
                  <a:pt x="272595" y="606722"/>
                </a:cubicBezTo>
                <a:lnTo>
                  <a:pt x="70129" y="606722"/>
                </a:lnTo>
                <a:cubicBezTo>
                  <a:pt x="31416" y="606722"/>
                  <a:pt x="0" y="575354"/>
                  <a:pt x="0" y="536699"/>
                </a:cubicBezTo>
                <a:lnTo>
                  <a:pt x="0" y="334449"/>
                </a:lnTo>
                <a:cubicBezTo>
                  <a:pt x="0" y="330184"/>
                  <a:pt x="3471" y="326718"/>
                  <a:pt x="7832" y="326718"/>
                </a:cubicBezTo>
                <a:close/>
                <a:moveTo>
                  <a:pt x="419590" y="124407"/>
                </a:moveTo>
                <a:cubicBezTo>
                  <a:pt x="406686" y="124407"/>
                  <a:pt x="396184" y="134892"/>
                  <a:pt x="396184" y="147777"/>
                </a:cubicBezTo>
                <a:cubicBezTo>
                  <a:pt x="396184" y="160662"/>
                  <a:pt x="406686" y="171059"/>
                  <a:pt x="419590" y="171059"/>
                </a:cubicBezTo>
                <a:lnTo>
                  <a:pt x="514905" y="171059"/>
                </a:lnTo>
                <a:cubicBezTo>
                  <a:pt x="527809" y="171059"/>
                  <a:pt x="538222" y="160662"/>
                  <a:pt x="538222" y="147777"/>
                </a:cubicBezTo>
                <a:cubicBezTo>
                  <a:pt x="538222" y="134892"/>
                  <a:pt x="527809" y="124407"/>
                  <a:pt x="514905" y="124407"/>
                </a:cubicBezTo>
                <a:close/>
                <a:moveTo>
                  <a:pt x="140169" y="76885"/>
                </a:moveTo>
                <a:cubicBezTo>
                  <a:pt x="127265" y="76885"/>
                  <a:pt x="116852" y="87284"/>
                  <a:pt x="116852" y="100172"/>
                </a:cubicBezTo>
                <a:lnTo>
                  <a:pt x="116852" y="124438"/>
                </a:lnTo>
                <a:lnTo>
                  <a:pt x="92556" y="124438"/>
                </a:lnTo>
                <a:cubicBezTo>
                  <a:pt x="79652" y="124438"/>
                  <a:pt x="69150" y="134926"/>
                  <a:pt x="69150" y="147814"/>
                </a:cubicBezTo>
                <a:cubicBezTo>
                  <a:pt x="69150" y="160703"/>
                  <a:pt x="79652" y="171102"/>
                  <a:pt x="92556" y="171102"/>
                </a:cubicBezTo>
                <a:lnTo>
                  <a:pt x="116852" y="171102"/>
                </a:lnTo>
                <a:lnTo>
                  <a:pt x="116852" y="195367"/>
                </a:lnTo>
                <a:cubicBezTo>
                  <a:pt x="116852" y="208256"/>
                  <a:pt x="127265" y="218744"/>
                  <a:pt x="140169" y="218744"/>
                </a:cubicBezTo>
                <a:cubicBezTo>
                  <a:pt x="153073" y="218744"/>
                  <a:pt x="163575" y="208256"/>
                  <a:pt x="163575" y="195367"/>
                </a:cubicBezTo>
                <a:lnTo>
                  <a:pt x="163575" y="171102"/>
                </a:lnTo>
                <a:lnTo>
                  <a:pt x="187871" y="171102"/>
                </a:lnTo>
                <a:cubicBezTo>
                  <a:pt x="200775" y="171102"/>
                  <a:pt x="211188" y="160703"/>
                  <a:pt x="211188" y="147814"/>
                </a:cubicBezTo>
                <a:cubicBezTo>
                  <a:pt x="211188" y="134926"/>
                  <a:pt x="200775" y="124438"/>
                  <a:pt x="187871" y="124438"/>
                </a:cubicBezTo>
                <a:lnTo>
                  <a:pt x="163575" y="124438"/>
                </a:lnTo>
                <a:lnTo>
                  <a:pt x="163575" y="100172"/>
                </a:lnTo>
                <a:cubicBezTo>
                  <a:pt x="163575" y="87284"/>
                  <a:pt x="153073" y="76885"/>
                  <a:pt x="140169" y="76885"/>
                </a:cubicBezTo>
                <a:close/>
                <a:moveTo>
                  <a:pt x="334955" y="0"/>
                </a:moveTo>
                <a:lnTo>
                  <a:pt x="537510" y="0"/>
                </a:lnTo>
                <a:cubicBezTo>
                  <a:pt x="576223" y="0"/>
                  <a:pt x="607639" y="31368"/>
                  <a:pt x="607639" y="70023"/>
                </a:cubicBezTo>
                <a:lnTo>
                  <a:pt x="607639" y="272184"/>
                </a:lnTo>
                <a:cubicBezTo>
                  <a:pt x="607639" y="276538"/>
                  <a:pt x="604079" y="280004"/>
                  <a:pt x="599807" y="280004"/>
                </a:cubicBezTo>
                <a:lnTo>
                  <a:pt x="334955" y="280004"/>
                </a:lnTo>
                <a:cubicBezTo>
                  <a:pt x="330683" y="280004"/>
                  <a:pt x="327212" y="276538"/>
                  <a:pt x="327212" y="272184"/>
                </a:cubicBezTo>
                <a:lnTo>
                  <a:pt x="327212" y="7820"/>
                </a:lnTo>
                <a:cubicBezTo>
                  <a:pt x="327212" y="3466"/>
                  <a:pt x="330683" y="0"/>
                  <a:pt x="334955" y="0"/>
                </a:cubicBezTo>
                <a:close/>
                <a:moveTo>
                  <a:pt x="70129" y="0"/>
                </a:moveTo>
                <a:lnTo>
                  <a:pt x="272595" y="0"/>
                </a:lnTo>
                <a:cubicBezTo>
                  <a:pt x="276956" y="0"/>
                  <a:pt x="280427" y="3466"/>
                  <a:pt x="280427" y="7822"/>
                </a:cubicBezTo>
                <a:lnTo>
                  <a:pt x="280427" y="272252"/>
                </a:lnTo>
                <a:cubicBezTo>
                  <a:pt x="280427" y="276608"/>
                  <a:pt x="276956" y="280074"/>
                  <a:pt x="272595" y="280074"/>
                </a:cubicBezTo>
                <a:lnTo>
                  <a:pt x="7832" y="280074"/>
                </a:lnTo>
                <a:cubicBezTo>
                  <a:pt x="3471" y="280074"/>
                  <a:pt x="0" y="276608"/>
                  <a:pt x="0" y="272252"/>
                </a:cubicBezTo>
                <a:lnTo>
                  <a:pt x="0" y="70041"/>
                </a:lnTo>
                <a:cubicBezTo>
                  <a:pt x="0" y="31376"/>
                  <a:pt x="31416" y="0"/>
                  <a:pt x="701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agreement_126444"/>
          <p:cNvSpPr>
            <a:spLocks noChangeAspect="1"/>
          </p:cNvSpPr>
          <p:nvPr/>
        </p:nvSpPr>
        <p:spPr bwMode="auto">
          <a:xfrm>
            <a:off x="1481861" y="1991125"/>
            <a:ext cx="609685" cy="540101"/>
          </a:xfrm>
          <a:custGeom>
            <a:avLst/>
            <a:gdLst>
              <a:gd name="T0" fmla="*/ 5423 w 6499"/>
              <a:gd name="T1" fmla="*/ 940 h 5766"/>
              <a:gd name="T2" fmla="*/ 6499 w 6499"/>
              <a:gd name="T3" fmla="*/ 7 h 5766"/>
              <a:gd name="T4" fmla="*/ 4987 w 6499"/>
              <a:gd name="T5" fmla="*/ 792 h 5766"/>
              <a:gd name="T6" fmla="*/ 3216 w 6499"/>
              <a:gd name="T7" fmla="*/ 716 h 5766"/>
              <a:gd name="T8" fmla="*/ 1453 w 6499"/>
              <a:gd name="T9" fmla="*/ 667 h 5766"/>
              <a:gd name="T10" fmla="*/ 0 w 6499"/>
              <a:gd name="T11" fmla="*/ 2664 h 5766"/>
              <a:gd name="T12" fmla="*/ 661 w 6499"/>
              <a:gd name="T13" fmla="*/ 3284 h 5766"/>
              <a:gd name="T14" fmla="*/ 448 w 6499"/>
              <a:gd name="T15" fmla="*/ 4071 h 5766"/>
              <a:gd name="T16" fmla="*/ 844 w 6499"/>
              <a:gd name="T17" fmla="*/ 4279 h 5766"/>
              <a:gd name="T18" fmla="*/ 1080 w 6499"/>
              <a:gd name="T19" fmla="*/ 4576 h 5766"/>
              <a:gd name="T20" fmla="*/ 1583 w 6499"/>
              <a:gd name="T21" fmla="*/ 4775 h 5766"/>
              <a:gd name="T22" fmla="*/ 2017 w 6499"/>
              <a:gd name="T23" fmla="*/ 5327 h 5766"/>
              <a:gd name="T24" fmla="*/ 2405 w 6499"/>
              <a:gd name="T25" fmla="*/ 5234 h 5766"/>
              <a:gd name="T26" fmla="*/ 2535 w 6499"/>
              <a:gd name="T27" fmla="*/ 5395 h 5766"/>
              <a:gd name="T28" fmla="*/ 2876 w 6499"/>
              <a:gd name="T29" fmla="*/ 5576 h 5766"/>
              <a:gd name="T30" fmla="*/ 3165 w 6499"/>
              <a:gd name="T31" fmla="*/ 5494 h 5766"/>
              <a:gd name="T32" fmla="*/ 3701 w 6499"/>
              <a:gd name="T33" fmla="*/ 5660 h 5766"/>
              <a:gd name="T34" fmla="*/ 3832 w 6499"/>
              <a:gd name="T35" fmla="*/ 5267 h 5766"/>
              <a:gd name="T36" fmla="*/ 4495 w 6499"/>
              <a:gd name="T37" fmla="*/ 4970 h 5766"/>
              <a:gd name="T38" fmla="*/ 4988 w 6499"/>
              <a:gd name="T39" fmla="*/ 5020 h 5766"/>
              <a:gd name="T40" fmla="*/ 5597 w 6499"/>
              <a:gd name="T41" fmla="*/ 4588 h 5766"/>
              <a:gd name="T42" fmla="*/ 5503 w 6499"/>
              <a:gd name="T43" fmla="*/ 3760 h 5766"/>
              <a:gd name="T44" fmla="*/ 6296 w 6499"/>
              <a:gd name="T45" fmla="*/ 2963 h 5766"/>
              <a:gd name="T46" fmla="*/ 6499 w 6499"/>
              <a:gd name="T47" fmla="*/ 2528 h 5766"/>
              <a:gd name="T48" fmla="*/ 5795 w 6499"/>
              <a:gd name="T49" fmla="*/ 3035 h 5766"/>
              <a:gd name="T50" fmla="*/ 4857 w 6499"/>
              <a:gd name="T51" fmla="*/ 3514 h 5766"/>
              <a:gd name="T52" fmla="*/ 4769 w 6499"/>
              <a:gd name="T53" fmla="*/ 4088 h 5766"/>
              <a:gd name="T54" fmla="*/ 4331 w 6499"/>
              <a:gd name="T55" fmla="*/ 4082 h 5766"/>
              <a:gd name="T56" fmla="*/ 4173 w 6499"/>
              <a:gd name="T57" fmla="*/ 4456 h 5766"/>
              <a:gd name="T58" fmla="*/ 3747 w 6499"/>
              <a:gd name="T59" fmla="*/ 4507 h 5766"/>
              <a:gd name="T60" fmla="*/ 3473 w 6499"/>
              <a:gd name="T61" fmla="*/ 4915 h 5766"/>
              <a:gd name="T62" fmla="*/ 3065 w 6499"/>
              <a:gd name="T63" fmla="*/ 5251 h 5766"/>
              <a:gd name="T64" fmla="*/ 2867 w 6499"/>
              <a:gd name="T65" fmla="*/ 5322 h 5766"/>
              <a:gd name="T66" fmla="*/ 2707 w 6499"/>
              <a:gd name="T67" fmla="*/ 5102 h 5766"/>
              <a:gd name="T68" fmla="*/ 3423 w 6499"/>
              <a:gd name="T69" fmla="*/ 4496 h 5766"/>
              <a:gd name="T70" fmla="*/ 3345 w 6499"/>
              <a:gd name="T71" fmla="*/ 4266 h 5766"/>
              <a:gd name="T72" fmla="*/ 2255 w 6499"/>
              <a:gd name="T73" fmla="*/ 5022 h 5766"/>
              <a:gd name="T74" fmla="*/ 1884 w 6499"/>
              <a:gd name="T75" fmla="*/ 4962 h 5766"/>
              <a:gd name="T76" fmla="*/ 3155 w 6499"/>
              <a:gd name="T77" fmla="*/ 3735 h 5766"/>
              <a:gd name="T78" fmla="*/ 3075 w 6499"/>
              <a:gd name="T79" fmla="*/ 3503 h 5766"/>
              <a:gd name="T80" fmla="*/ 1791 w 6499"/>
              <a:gd name="T81" fmla="*/ 4404 h 5766"/>
              <a:gd name="T82" fmla="*/ 1285 w 6499"/>
              <a:gd name="T83" fmla="*/ 4435 h 5766"/>
              <a:gd name="T84" fmla="*/ 1439 w 6499"/>
              <a:gd name="T85" fmla="*/ 4004 h 5766"/>
              <a:gd name="T86" fmla="*/ 2809 w 6499"/>
              <a:gd name="T87" fmla="*/ 3011 h 5766"/>
              <a:gd name="T88" fmla="*/ 2612 w 6499"/>
              <a:gd name="T89" fmla="*/ 2895 h 5766"/>
              <a:gd name="T90" fmla="*/ 1167 w 6499"/>
              <a:gd name="T91" fmla="*/ 3884 h 5766"/>
              <a:gd name="T92" fmla="*/ 668 w 6499"/>
              <a:gd name="T93" fmla="*/ 3923 h 5766"/>
              <a:gd name="T94" fmla="*/ 3388 w 6499"/>
              <a:gd name="T95" fmla="*/ 1602 h 5766"/>
              <a:gd name="T96" fmla="*/ 4543 w 6499"/>
              <a:gd name="T97" fmla="*/ 2706 h 5766"/>
              <a:gd name="T98" fmla="*/ 4492 w 6499"/>
              <a:gd name="T99" fmla="*/ 1496 h 5766"/>
              <a:gd name="T100" fmla="*/ 4777 w 6499"/>
              <a:gd name="T101" fmla="*/ 1048 h 5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499" h="5766">
                <a:moveTo>
                  <a:pt x="5048" y="1043"/>
                </a:moveTo>
                <a:cubicBezTo>
                  <a:pt x="5180" y="1043"/>
                  <a:pt x="5309" y="1008"/>
                  <a:pt x="5423" y="940"/>
                </a:cubicBezTo>
                <a:lnTo>
                  <a:pt x="6499" y="304"/>
                </a:lnTo>
                <a:lnTo>
                  <a:pt x="6499" y="7"/>
                </a:lnTo>
                <a:lnTo>
                  <a:pt x="5288" y="712"/>
                </a:lnTo>
                <a:cubicBezTo>
                  <a:pt x="5196" y="766"/>
                  <a:pt x="5092" y="794"/>
                  <a:pt x="4987" y="792"/>
                </a:cubicBezTo>
                <a:lnTo>
                  <a:pt x="3384" y="774"/>
                </a:lnTo>
                <a:cubicBezTo>
                  <a:pt x="3304" y="744"/>
                  <a:pt x="3240" y="726"/>
                  <a:pt x="3216" y="716"/>
                </a:cubicBezTo>
                <a:cubicBezTo>
                  <a:pt x="2715" y="604"/>
                  <a:pt x="2323" y="648"/>
                  <a:pt x="2056" y="720"/>
                </a:cubicBezTo>
                <a:cubicBezTo>
                  <a:pt x="1856" y="774"/>
                  <a:pt x="1643" y="754"/>
                  <a:pt x="1453" y="667"/>
                </a:cubicBezTo>
                <a:lnTo>
                  <a:pt x="0" y="0"/>
                </a:lnTo>
                <a:lnTo>
                  <a:pt x="0" y="2664"/>
                </a:lnTo>
                <a:lnTo>
                  <a:pt x="151" y="2747"/>
                </a:lnTo>
                <a:cubicBezTo>
                  <a:pt x="373" y="2868"/>
                  <a:pt x="551" y="3056"/>
                  <a:pt x="661" y="3284"/>
                </a:cubicBezTo>
                <a:lnTo>
                  <a:pt x="576" y="3354"/>
                </a:lnTo>
                <a:cubicBezTo>
                  <a:pt x="347" y="3520"/>
                  <a:pt x="297" y="3843"/>
                  <a:pt x="448" y="4071"/>
                </a:cubicBezTo>
                <a:cubicBezTo>
                  <a:pt x="532" y="4182"/>
                  <a:pt x="651" y="4252"/>
                  <a:pt x="787" y="4276"/>
                </a:cubicBezTo>
                <a:cubicBezTo>
                  <a:pt x="803" y="4278"/>
                  <a:pt x="827" y="4279"/>
                  <a:pt x="844" y="4279"/>
                </a:cubicBezTo>
                <a:cubicBezTo>
                  <a:pt x="893" y="4282"/>
                  <a:pt x="941" y="4276"/>
                  <a:pt x="983" y="4270"/>
                </a:cubicBezTo>
                <a:cubicBezTo>
                  <a:pt x="985" y="4384"/>
                  <a:pt x="1012" y="4483"/>
                  <a:pt x="1080" y="4576"/>
                </a:cubicBezTo>
                <a:cubicBezTo>
                  <a:pt x="1171" y="4703"/>
                  <a:pt x="1315" y="4760"/>
                  <a:pt x="1469" y="4768"/>
                </a:cubicBezTo>
                <a:cubicBezTo>
                  <a:pt x="1509" y="4771"/>
                  <a:pt x="1551" y="4772"/>
                  <a:pt x="1583" y="4775"/>
                </a:cubicBezTo>
                <a:cubicBezTo>
                  <a:pt x="1568" y="4896"/>
                  <a:pt x="1603" y="5020"/>
                  <a:pt x="1679" y="5122"/>
                </a:cubicBezTo>
                <a:cubicBezTo>
                  <a:pt x="1763" y="5232"/>
                  <a:pt x="1881" y="5303"/>
                  <a:pt x="2017" y="5327"/>
                </a:cubicBezTo>
                <a:cubicBezTo>
                  <a:pt x="2033" y="5328"/>
                  <a:pt x="2057" y="5330"/>
                  <a:pt x="2075" y="5330"/>
                </a:cubicBezTo>
                <a:cubicBezTo>
                  <a:pt x="2196" y="5336"/>
                  <a:pt x="2312" y="5302"/>
                  <a:pt x="2405" y="5234"/>
                </a:cubicBezTo>
                <a:lnTo>
                  <a:pt x="2456" y="5195"/>
                </a:lnTo>
                <a:cubicBezTo>
                  <a:pt x="2468" y="5268"/>
                  <a:pt x="2489" y="5335"/>
                  <a:pt x="2535" y="5395"/>
                </a:cubicBezTo>
                <a:cubicBezTo>
                  <a:pt x="2603" y="5488"/>
                  <a:pt x="2705" y="5551"/>
                  <a:pt x="2827" y="5574"/>
                </a:cubicBezTo>
                <a:cubicBezTo>
                  <a:pt x="2843" y="5575"/>
                  <a:pt x="2859" y="5575"/>
                  <a:pt x="2876" y="5576"/>
                </a:cubicBezTo>
                <a:cubicBezTo>
                  <a:pt x="2973" y="5582"/>
                  <a:pt x="3072" y="5554"/>
                  <a:pt x="3157" y="5494"/>
                </a:cubicBezTo>
                <a:lnTo>
                  <a:pt x="3165" y="5494"/>
                </a:lnTo>
                <a:lnTo>
                  <a:pt x="3225" y="5578"/>
                </a:lnTo>
                <a:cubicBezTo>
                  <a:pt x="3331" y="5730"/>
                  <a:pt x="3549" y="5766"/>
                  <a:pt x="3701" y="5660"/>
                </a:cubicBezTo>
                <a:cubicBezTo>
                  <a:pt x="3828" y="5570"/>
                  <a:pt x="3879" y="5392"/>
                  <a:pt x="3821" y="5251"/>
                </a:cubicBezTo>
                <a:lnTo>
                  <a:pt x="3832" y="5267"/>
                </a:lnTo>
                <a:cubicBezTo>
                  <a:pt x="3932" y="5415"/>
                  <a:pt x="4121" y="5479"/>
                  <a:pt x="4287" y="5411"/>
                </a:cubicBezTo>
                <a:cubicBezTo>
                  <a:pt x="4469" y="5336"/>
                  <a:pt x="4543" y="5139"/>
                  <a:pt x="4495" y="4970"/>
                </a:cubicBezTo>
                <a:cubicBezTo>
                  <a:pt x="4617" y="5107"/>
                  <a:pt x="4828" y="5134"/>
                  <a:pt x="4980" y="5028"/>
                </a:cubicBezTo>
                <a:lnTo>
                  <a:pt x="4988" y="5020"/>
                </a:lnTo>
                <a:cubicBezTo>
                  <a:pt x="5140" y="4915"/>
                  <a:pt x="5184" y="4714"/>
                  <a:pt x="5103" y="4554"/>
                </a:cubicBezTo>
                <a:cubicBezTo>
                  <a:pt x="5235" y="4675"/>
                  <a:pt x="5445" y="4694"/>
                  <a:pt x="5597" y="4588"/>
                </a:cubicBezTo>
                <a:cubicBezTo>
                  <a:pt x="5775" y="4459"/>
                  <a:pt x="5821" y="4210"/>
                  <a:pt x="5692" y="4031"/>
                </a:cubicBezTo>
                <a:lnTo>
                  <a:pt x="5503" y="3760"/>
                </a:lnTo>
                <a:lnTo>
                  <a:pt x="5915" y="3280"/>
                </a:lnTo>
                <a:cubicBezTo>
                  <a:pt x="6023" y="3154"/>
                  <a:pt x="6152" y="3047"/>
                  <a:pt x="6296" y="2963"/>
                </a:cubicBezTo>
                <a:lnTo>
                  <a:pt x="6499" y="2846"/>
                </a:lnTo>
                <a:lnTo>
                  <a:pt x="6499" y="2528"/>
                </a:lnTo>
                <a:lnTo>
                  <a:pt x="6219" y="2687"/>
                </a:lnTo>
                <a:cubicBezTo>
                  <a:pt x="6059" y="2778"/>
                  <a:pt x="5915" y="2895"/>
                  <a:pt x="5795" y="3035"/>
                </a:cubicBezTo>
                <a:lnTo>
                  <a:pt x="5352" y="3548"/>
                </a:lnTo>
                <a:cubicBezTo>
                  <a:pt x="5220" y="3427"/>
                  <a:pt x="5009" y="3408"/>
                  <a:pt x="4857" y="3514"/>
                </a:cubicBezTo>
                <a:cubicBezTo>
                  <a:pt x="4680" y="3643"/>
                  <a:pt x="4633" y="3892"/>
                  <a:pt x="4763" y="4071"/>
                </a:cubicBezTo>
                <a:lnTo>
                  <a:pt x="4769" y="4088"/>
                </a:lnTo>
                <a:lnTo>
                  <a:pt x="4761" y="4088"/>
                </a:lnTo>
                <a:cubicBezTo>
                  <a:pt x="4636" y="4000"/>
                  <a:pt x="4465" y="3991"/>
                  <a:pt x="4331" y="4082"/>
                </a:cubicBezTo>
                <a:lnTo>
                  <a:pt x="4323" y="4090"/>
                </a:lnTo>
                <a:cubicBezTo>
                  <a:pt x="4204" y="4172"/>
                  <a:pt x="4148" y="4316"/>
                  <a:pt x="4173" y="4456"/>
                </a:cubicBezTo>
                <a:lnTo>
                  <a:pt x="4131" y="4487"/>
                </a:lnTo>
                <a:cubicBezTo>
                  <a:pt x="4012" y="4424"/>
                  <a:pt x="3865" y="4424"/>
                  <a:pt x="3747" y="4507"/>
                </a:cubicBezTo>
                <a:cubicBezTo>
                  <a:pt x="3637" y="4583"/>
                  <a:pt x="3581" y="4718"/>
                  <a:pt x="3591" y="4840"/>
                </a:cubicBezTo>
                <a:lnTo>
                  <a:pt x="3473" y="4915"/>
                </a:lnTo>
                <a:cubicBezTo>
                  <a:pt x="3385" y="4894"/>
                  <a:pt x="3287" y="4914"/>
                  <a:pt x="3211" y="4966"/>
                </a:cubicBezTo>
                <a:cubicBezTo>
                  <a:pt x="3117" y="5034"/>
                  <a:pt x="3063" y="5146"/>
                  <a:pt x="3065" y="5251"/>
                </a:cubicBezTo>
                <a:lnTo>
                  <a:pt x="3007" y="5288"/>
                </a:lnTo>
                <a:cubicBezTo>
                  <a:pt x="2972" y="5319"/>
                  <a:pt x="2915" y="5332"/>
                  <a:pt x="2867" y="5322"/>
                </a:cubicBezTo>
                <a:cubicBezTo>
                  <a:pt x="2819" y="5311"/>
                  <a:pt x="2771" y="5284"/>
                  <a:pt x="2740" y="5242"/>
                </a:cubicBezTo>
                <a:cubicBezTo>
                  <a:pt x="2709" y="5207"/>
                  <a:pt x="2696" y="5150"/>
                  <a:pt x="2707" y="5102"/>
                </a:cubicBezTo>
                <a:cubicBezTo>
                  <a:pt x="2717" y="5054"/>
                  <a:pt x="2744" y="5006"/>
                  <a:pt x="2787" y="4975"/>
                </a:cubicBezTo>
                <a:lnTo>
                  <a:pt x="3423" y="4496"/>
                </a:lnTo>
                <a:cubicBezTo>
                  <a:pt x="3456" y="4474"/>
                  <a:pt x="3475" y="4442"/>
                  <a:pt x="3476" y="4402"/>
                </a:cubicBezTo>
                <a:cubicBezTo>
                  <a:pt x="3480" y="4328"/>
                  <a:pt x="3417" y="4266"/>
                  <a:pt x="3345" y="4266"/>
                </a:cubicBezTo>
                <a:cubicBezTo>
                  <a:pt x="3317" y="4266"/>
                  <a:pt x="3295" y="4272"/>
                  <a:pt x="3271" y="4286"/>
                </a:cubicBezTo>
                <a:lnTo>
                  <a:pt x="2255" y="5022"/>
                </a:lnTo>
                <a:cubicBezTo>
                  <a:pt x="2196" y="5059"/>
                  <a:pt x="2129" y="5080"/>
                  <a:pt x="2057" y="5068"/>
                </a:cubicBezTo>
                <a:cubicBezTo>
                  <a:pt x="1985" y="5056"/>
                  <a:pt x="1921" y="5020"/>
                  <a:pt x="1884" y="4962"/>
                </a:cubicBezTo>
                <a:cubicBezTo>
                  <a:pt x="1800" y="4851"/>
                  <a:pt x="1825" y="4682"/>
                  <a:pt x="1944" y="4599"/>
                </a:cubicBezTo>
                <a:lnTo>
                  <a:pt x="3155" y="3735"/>
                </a:lnTo>
                <a:cubicBezTo>
                  <a:pt x="3181" y="3711"/>
                  <a:pt x="3200" y="3678"/>
                  <a:pt x="3200" y="3634"/>
                </a:cubicBezTo>
                <a:cubicBezTo>
                  <a:pt x="3201" y="3564"/>
                  <a:pt x="3144" y="3506"/>
                  <a:pt x="3075" y="3503"/>
                </a:cubicBezTo>
                <a:cubicBezTo>
                  <a:pt x="3035" y="3502"/>
                  <a:pt x="3003" y="3516"/>
                  <a:pt x="2976" y="3547"/>
                </a:cubicBezTo>
                <a:lnTo>
                  <a:pt x="1791" y="4404"/>
                </a:lnTo>
                <a:cubicBezTo>
                  <a:pt x="1757" y="4419"/>
                  <a:pt x="1740" y="4443"/>
                  <a:pt x="1715" y="4466"/>
                </a:cubicBezTo>
                <a:cubicBezTo>
                  <a:pt x="1572" y="4556"/>
                  <a:pt x="1361" y="4536"/>
                  <a:pt x="1285" y="4435"/>
                </a:cubicBezTo>
                <a:cubicBezTo>
                  <a:pt x="1209" y="4326"/>
                  <a:pt x="1225" y="4179"/>
                  <a:pt x="1320" y="4087"/>
                </a:cubicBezTo>
                <a:lnTo>
                  <a:pt x="1439" y="4004"/>
                </a:lnTo>
                <a:lnTo>
                  <a:pt x="2756" y="3106"/>
                </a:lnTo>
                <a:cubicBezTo>
                  <a:pt x="2789" y="3083"/>
                  <a:pt x="2808" y="3051"/>
                  <a:pt x="2809" y="3011"/>
                </a:cubicBezTo>
                <a:cubicBezTo>
                  <a:pt x="2812" y="2967"/>
                  <a:pt x="2791" y="2926"/>
                  <a:pt x="2755" y="2900"/>
                </a:cubicBezTo>
                <a:cubicBezTo>
                  <a:pt x="2708" y="2867"/>
                  <a:pt x="2661" y="2866"/>
                  <a:pt x="2612" y="2895"/>
                </a:cubicBezTo>
                <a:lnTo>
                  <a:pt x="1201" y="3854"/>
                </a:lnTo>
                <a:cubicBezTo>
                  <a:pt x="1192" y="3870"/>
                  <a:pt x="1176" y="3876"/>
                  <a:pt x="1167" y="3884"/>
                </a:cubicBezTo>
                <a:lnTo>
                  <a:pt x="1031" y="3983"/>
                </a:lnTo>
                <a:cubicBezTo>
                  <a:pt x="920" y="4067"/>
                  <a:pt x="751" y="4042"/>
                  <a:pt x="668" y="3923"/>
                </a:cubicBezTo>
                <a:cubicBezTo>
                  <a:pt x="584" y="3812"/>
                  <a:pt x="609" y="3643"/>
                  <a:pt x="728" y="3560"/>
                </a:cubicBezTo>
                <a:lnTo>
                  <a:pt x="3388" y="1602"/>
                </a:lnTo>
                <a:cubicBezTo>
                  <a:pt x="3601" y="1727"/>
                  <a:pt x="3759" y="1979"/>
                  <a:pt x="3759" y="1979"/>
                </a:cubicBezTo>
                <a:cubicBezTo>
                  <a:pt x="4020" y="2798"/>
                  <a:pt x="4345" y="2804"/>
                  <a:pt x="4543" y="2706"/>
                </a:cubicBezTo>
                <a:cubicBezTo>
                  <a:pt x="4645" y="2655"/>
                  <a:pt x="4692" y="2534"/>
                  <a:pt x="4656" y="2424"/>
                </a:cubicBezTo>
                <a:cubicBezTo>
                  <a:pt x="4552" y="2108"/>
                  <a:pt x="4492" y="1496"/>
                  <a:pt x="4492" y="1496"/>
                </a:cubicBezTo>
                <a:cubicBezTo>
                  <a:pt x="4419" y="1338"/>
                  <a:pt x="4184" y="1171"/>
                  <a:pt x="3923" y="1035"/>
                </a:cubicBezTo>
                <a:lnTo>
                  <a:pt x="4777" y="1048"/>
                </a:lnTo>
                <a:lnTo>
                  <a:pt x="5048" y="10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7" grpId="0"/>
      <p:bldP spid="9" grpId="0"/>
      <p:bldP spid="10" grpId="0"/>
      <p:bldP spid="12" grpId="0"/>
      <p:bldP spid="13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143bbdf-0557-482a-9fc7-6beb7fcc2b6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4076" y="1642395"/>
            <a:ext cx="4286450" cy="4293936"/>
            <a:chOff x="3952776" y="1282032"/>
            <a:chExt cx="4286450" cy="4293936"/>
          </a:xfrm>
        </p:grpSpPr>
        <p:sp>
          <p:nvSpPr>
            <p:cNvPr id="3" name="îŝľidê"/>
            <p:cNvSpPr/>
            <p:nvPr/>
          </p:nvSpPr>
          <p:spPr bwMode="auto">
            <a:xfrm>
              <a:off x="4529800" y="1866547"/>
              <a:ext cx="3709426" cy="370942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" name="ïśľîḋê"/>
            <p:cNvSpPr/>
            <p:nvPr/>
          </p:nvSpPr>
          <p:spPr bwMode="auto">
            <a:xfrm>
              <a:off x="4627217" y="1963963"/>
              <a:ext cx="3507092" cy="3507087"/>
            </a:xfrm>
            <a:custGeom>
              <a:avLst/>
              <a:gdLst>
                <a:gd name="T0" fmla="*/ 51 w 103"/>
                <a:gd name="T1" fmla="*/ 0 h 103"/>
                <a:gd name="T2" fmla="*/ 0 w 103"/>
                <a:gd name="T3" fmla="*/ 51 h 103"/>
                <a:gd name="T4" fmla="*/ 51 w 103"/>
                <a:gd name="T5" fmla="*/ 103 h 103"/>
                <a:gd name="T6" fmla="*/ 103 w 103"/>
                <a:gd name="T7" fmla="*/ 51 h 103"/>
                <a:gd name="T8" fmla="*/ 51 w 103"/>
                <a:gd name="T9" fmla="*/ 0 h 103"/>
                <a:gd name="T10" fmla="*/ 51 w 103"/>
                <a:gd name="T11" fmla="*/ 98 h 103"/>
                <a:gd name="T12" fmla="*/ 5 w 103"/>
                <a:gd name="T13" fmla="*/ 51 h 103"/>
                <a:gd name="T14" fmla="*/ 51 w 103"/>
                <a:gd name="T15" fmla="*/ 5 h 103"/>
                <a:gd name="T16" fmla="*/ 98 w 103"/>
                <a:gd name="T17" fmla="*/ 51 h 103"/>
                <a:gd name="T18" fmla="*/ 51 w 103"/>
                <a:gd name="T19" fmla="*/ 98 h 103"/>
                <a:gd name="T20" fmla="*/ 51 w 103"/>
                <a:gd name="T21" fmla="*/ 13 h 103"/>
                <a:gd name="T22" fmla="*/ 13 w 103"/>
                <a:gd name="T23" fmla="*/ 51 h 103"/>
                <a:gd name="T24" fmla="*/ 51 w 103"/>
                <a:gd name="T25" fmla="*/ 89 h 103"/>
                <a:gd name="T26" fmla="*/ 89 w 103"/>
                <a:gd name="T27" fmla="*/ 51 h 103"/>
                <a:gd name="T28" fmla="*/ 51 w 103"/>
                <a:gd name="T29" fmla="*/ 13 h 103"/>
                <a:gd name="T30" fmla="*/ 51 w 103"/>
                <a:gd name="T31" fmla="*/ 84 h 103"/>
                <a:gd name="T32" fmla="*/ 19 w 103"/>
                <a:gd name="T33" fmla="*/ 51 h 103"/>
                <a:gd name="T34" fmla="*/ 51 w 103"/>
                <a:gd name="T35" fmla="*/ 19 h 103"/>
                <a:gd name="T36" fmla="*/ 84 w 103"/>
                <a:gd name="T37" fmla="*/ 51 h 103"/>
                <a:gd name="T38" fmla="*/ 51 w 103"/>
                <a:gd name="T39" fmla="*/ 84 h 103"/>
                <a:gd name="T40" fmla="*/ 51 w 103"/>
                <a:gd name="T41" fmla="*/ 27 h 103"/>
                <a:gd name="T42" fmla="*/ 27 w 103"/>
                <a:gd name="T43" fmla="*/ 51 h 103"/>
                <a:gd name="T44" fmla="*/ 51 w 103"/>
                <a:gd name="T45" fmla="*/ 76 h 103"/>
                <a:gd name="T46" fmla="*/ 76 w 103"/>
                <a:gd name="T47" fmla="*/ 51 h 103"/>
                <a:gd name="T48" fmla="*/ 51 w 103"/>
                <a:gd name="T49" fmla="*/ 27 h 103"/>
                <a:gd name="T50" fmla="*/ 51 w 103"/>
                <a:gd name="T51" fmla="*/ 70 h 103"/>
                <a:gd name="T52" fmla="*/ 33 w 103"/>
                <a:gd name="T53" fmla="*/ 51 h 103"/>
                <a:gd name="T54" fmla="*/ 51 w 103"/>
                <a:gd name="T55" fmla="*/ 32 h 103"/>
                <a:gd name="T56" fmla="*/ 70 w 103"/>
                <a:gd name="T57" fmla="*/ 51 h 103"/>
                <a:gd name="T58" fmla="*/ 51 w 103"/>
                <a:gd name="T59" fmla="*/ 70 h 103"/>
                <a:gd name="T60" fmla="*/ 51 w 103"/>
                <a:gd name="T61" fmla="*/ 41 h 103"/>
                <a:gd name="T62" fmla="*/ 41 w 103"/>
                <a:gd name="T63" fmla="*/ 51 h 103"/>
                <a:gd name="T64" fmla="*/ 51 w 103"/>
                <a:gd name="T65" fmla="*/ 62 h 103"/>
                <a:gd name="T66" fmla="*/ 62 w 103"/>
                <a:gd name="T67" fmla="*/ 51 h 103"/>
                <a:gd name="T68" fmla="*/ 51 w 103"/>
                <a:gd name="T69" fmla="*/ 41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103"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1" y="103"/>
                  </a:cubicBezTo>
                  <a:cubicBezTo>
                    <a:pt x="80" y="103"/>
                    <a:pt x="103" y="80"/>
                    <a:pt x="103" y="51"/>
                  </a:cubicBezTo>
                  <a:cubicBezTo>
                    <a:pt x="103" y="23"/>
                    <a:pt x="80" y="0"/>
                    <a:pt x="51" y="0"/>
                  </a:cubicBezTo>
                  <a:close/>
                  <a:moveTo>
                    <a:pt x="51" y="98"/>
                  </a:moveTo>
                  <a:cubicBezTo>
                    <a:pt x="26" y="98"/>
                    <a:pt x="5" y="77"/>
                    <a:pt x="5" y="51"/>
                  </a:cubicBezTo>
                  <a:cubicBezTo>
                    <a:pt x="5" y="26"/>
                    <a:pt x="26" y="5"/>
                    <a:pt x="51" y="5"/>
                  </a:cubicBezTo>
                  <a:cubicBezTo>
                    <a:pt x="77" y="5"/>
                    <a:pt x="98" y="26"/>
                    <a:pt x="98" y="51"/>
                  </a:cubicBezTo>
                  <a:cubicBezTo>
                    <a:pt x="98" y="77"/>
                    <a:pt x="77" y="98"/>
                    <a:pt x="51" y="98"/>
                  </a:cubicBezTo>
                  <a:close/>
                  <a:moveTo>
                    <a:pt x="51" y="13"/>
                  </a:moveTo>
                  <a:cubicBezTo>
                    <a:pt x="30" y="13"/>
                    <a:pt x="13" y="30"/>
                    <a:pt x="13" y="51"/>
                  </a:cubicBezTo>
                  <a:cubicBezTo>
                    <a:pt x="13" y="72"/>
                    <a:pt x="30" y="89"/>
                    <a:pt x="51" y="89"/>
                  </a:cubicBezTo>
                  <a:cubicBezTo>
                    <a:pt x="72" y="89"/>
                    <a:pt x="89" y="72"/>
                    <a:pt x="89" y="51"/>
                  </a:cubicBezTo>
                  <a:cubicBezTo>
                    <a:pt x="89" y="30"/>
                    <a:pt x="72" y="13"/>
                    <a:pt x="51" y="13"/>
                  </a:cubicBezTo>
                  <a:close/>
                  <a:moveTo>
                    <a:pt x="51" y="84"/>
                  </a:moveTo>
                  <a:cubicBezTo>
                    <a:pt x="33" y="84"/>
                    <a:pt x="19" y="69"/>
                    <a:pt x="19" y="51"/>
                  </a:cubicBezTo>
                  <a:cubicBezTo>
                    <a:pt x="19" y="33"/>
                    <a:pt x="33" y="19"/>
                    <a:pt x="51" y="19"/>
                  </a:cubicBezTo>
                  <a:cubicBezTo>
                    <a:pt x="69" y="19"/>
                    <a:pt x="84" y="33"/>
                    <a:pt x="84" y="51"/>
                  </a:cubicBezTo>
                  <a:cubicBezTo>
                    <a:pt x="84" y="69"/>
                    <a:pt x="69" y="84"/>
                    <a:pt x="51" y="84"/>
                  </a:cubicBezTo>
                  <a:close/>
                  <a:moveTo>
                    <a:pt x="51" y="27"/>
                  </a:moveTo>
                  <a:cubicBezTo>
                    <a:pt x="38" y="27"/>
                    <a:pt x="27" y="38"/>
                    <a:pt x="27" y="51"/>
                  </a:cubicBezTo>
                  <a:cubicBezTo>
                    <a:pt x="27" y="65"/>
                    <a:pt x="38" y="76"/>
                    <a:pt x="51" y="76"/>
                  </a:cubicBezTo>
                  <a:cubicBezTo>
                    <a:pt x="65" y="76"/>
                    <a:pt x="76" y="65"/>
                    <a:pt x="76" y="51"/>
                  </a:cubicBezTo>
                  <a:cubicBezTo>
                    <a:pt x="76" y="38"/>
                    <a:pt x="65" y="27"/>
                    <a:pt x="51" y="27"/>
                  </a:cubicBezTo>
                  <a:close/>
                  <a:moveTo>
                    <a:pt x="51" y="70"/>
                  </a:moveTo>
                  <a:cubicBezTo>
                    <a:pt x="41" y="70"/>
                    <a:pt x="33" y="62"/>
                    <a:pt x="33" y="51"/>
                  </a:cubicBezTo>
                  <a:cubicBezTo>
                    <a:pt x="33" y="41"/>
                    <a:pt x="41" y="32"/>
                    <a:pt x="51" y="32"/>
                  </a:cubicBezTo>
                  <a:cubicBezTo>
                    <a:pt x="62" y="32"/>
                    <a:pt x="70" y="41"/>
                    <a:pt x="70" y="51"/>
                  </a:cubicBezTo>
                  <a:cubicBezTo>
                    <a:pt x="70" y="62"/>
                    <a:pt x="62" y="70"/>
                    <a:pt x="51" y="70"/>
                  </a:cubicBezTo>
                  <a:close/>
                  <a:moveTo>
                    <a:pt x="51" y="41"/>
                  </a:moveTo>
                  <a:cubicBezTo>
                    <a:pt x="45" y="41"/>
                    <a:pt x="41" y="45"/>
                    <a:pt x="41" y="51"/>
                  </a:cubicBezTo>
                  <a:cubicBezTo>
                    <a:pt x="41" y="57"/>
                    <a:pt x="45" y="62"/>
                    <a:pt x="51" y="62"/>
                  </a:cubicBezTo>
                  <a:cubicBezTo>
                    <a:pt x="57" y="62"/>
                    <a:pt x="62" y="57"/>
                    <a:pt x="62" y="51"/>
                  </a:cubicBezTo>
                  <a:cubicBezTo>
                    <a:pt x="62" y="45"/>
                    <a:pt x="57" y="41"/>
                    <a:pt x="51" y="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" name="i$1ïḑe"/>
            <p:cNvSpPr/>
            <p:nvPr/>
          </p:nvSpPr>
          <p:spPr bwMode="auto">
            <a:xfrm>
              <a:off x="4462353" y="1282032"/>
              <a:ext cx="674441" cy="1094091"/>
            </a:xfrm>
            <a:custGeom>
              <a:avLst/>
              <a:gdLst>
                <a:gd name="T0" fmla="*/ 81 w 90"/>
                <a:gd name="T1" fmla="*/ 146 h 146"/>
                <a:gd name="T2" fmla="*/ 0 w 90"/>
                <a:gd name="T3" fmla="*/ 60 h 146"/>
                <a:gd name="T4" fmla="*/ 4 w 90"/>
                <a:gd name="T5" fmla="*/ 0 h 146"/>
                <a:gd name="T6" fmla="*/ 90 w 90"/>
                <a:gd name="T7" fmla="*/ 82 h 146"/>
                <a:gd name="T8" fmla="*/ 81 w 90"/>
                <a:gd name="T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46">
                  <a:moveTo>
                    <a:pt x="81" y="146"/>
                  </a:moveTo>
                  <a:lnTo>
                    <a:pt x="0" y="60"/>
                  </a:lnTo>
                  <a:lnTo>
                    <a:pt x="4" y="0"/>
                  </a:lnTo>
                  <a:lnTo>
                    <a:pt x="90" y="82"/>
                  </a:lnTo>
                  <a:lnTo>
                    <a:pt x="81" y="14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ïṡḻíḋè"/>
            <p:cNvSpPr/>
            <p:nvPr/>
          </p:nvSpPr>
          <p:spPr bwMode="auto">
            <a:xfrm>
              <a:off x="3952776" y="1799100"/>
              <a:ext cx="1086601" cy="674440"/>
            </a:xfrm>
            <a:custGeom>
              <a:avLst/>
              <a:gdLst>
                <a:gd name="T0" fmla="*/ 145 w 145"/>
                <a:gd name="T1" fmla="*/ 81 h 90"/>
                <a:gd name="T2" fmla="*/ 59 w 145"/>
                <a:gd name="T3" fmla="*/ 0 h 90"/>
                <a:gd name="T4" fmla="*/ 0 w 145"/>
                <a:gd name="T5" fmla="*/ 4 h 90"/>
                <a:gd name="T6" fmla="*/ 81 w 145"/>
                <a:gd name="T7" fmla="*/ 90 h 90"/>
                <a:gd name="T8" fmla="*/ 145 w 145"/>
                <a:gd name="T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90">
                  <a:moveTo>
                    <a:pt x="145" y="81"/>
                  </a:moveTo>
                  <a:lnTo>
                    <a:pt x="59" y="0"/>
                  </a:lnTo>
                  <a:lnTo>
                    <a:pt x="0" y="4"/>
                  </a:lnTo>
                  <a:lnTo>
                    <a:pt x="81" y="90"/>
                  </a:lnTo>
                  <a:lnTo>
                    <a:pt x="145" y="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iŝ1îďè"/>
            <p:cNvSpPr/>
            <p:nvPr/>
          </p:nvSpPr>
          <p:spPr bwMode="auto">
            <a:xfrm>
              <a:off x="4357440" y="1694187"/>
              <a:ext cx="2075781" cy="2075778"/>
            </a:xfrm>
            <a:custGeom>
              <a:avLst/>
              <a:gdLst>
                <a:gd name="T0" fmla="*/ 57 w 61"/>
                <a:gd name="T1" fmla="*/ 59 h 61"/>
                <a:gd name="T2" fmla="*/ 0 w 61"/>
                <a:gd name="T3" fmla="*/ 3 h 61"/>
                <a:gd name="T4" fmla="*/ 3 w 61"/>
                <a:gd name="T5" fmla="*/ 0 h 61"/>
                <a:gd name="T6" fmla="*/ 59 w 61"/>
                <a:gd name="T7" fmla="*/ 57 h 61"/>
                <a:gd name="T8" fmla="*/ 57 w 61"/>
                <a:gd name="T9" fmla="*/ 5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61">
                  <a:moveTo>
                    <a:pt x="57" y="59"/>
                  </a:moveTo>
                  <a:cubicBezTo>
                    <a:pt x="54" y="56"/>
                    <a:pt x="0" y="3"/>
                    <a:pt x="0" y="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56" y="54"/>
                    <a:pt x="59" y="57"/>
                  </a:cubicBezTo>
                  <a:cubicBezTo>
                    <a:pt x="61" y="58"/>
                    <a:pt x="58" y="61"/>
                    <a:pt x="57" y="59"/>
                  </a:cubicBez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524784" y="1708754"/>
            <a:ext cx="5006960" cy="1125646"/>
            <a:chOff x="3389687" y="2306809"/>
            <a:chExt cx="6333596" cy="1125646"/>
          </a:xfrm>
        </p:grpSpPr>
        <p:sp>
          <p:nvSpPr>
            <p:cNvPr id="9" name="文本框 8"/>
            <p:cNvSpPr txBox="1"/>
            <p:nvPr/>
          </p:nvSpPr>
          <p:spPr>
            <a:xfrm>
              <a:off x="3389687" y="2306809"/>
              <a:ext cx="2416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389687" y="2761117"/>
              <a:ext cx="6333596" cy="67133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524784" y="3212362"/>
            <a:ext cx="5006960" cy="1125646"/>
            <a:chOff x="3389687" y="2306809"/>
            <a:chExt cx="6333596" cy="1125646"/>
          </a:xfrm>
        </p:grpSpPr>
        <p:sp>
          <p:nvSpPr>
            <p:cNvPr id="12" name="文本框 11"/>
            <p:cNvSpPr txBox="1"/>
            <p:nvPr/>
          </p:nvSpPr>
          <p:spPr>
            <a:xfrm>
              <a:off x="3389687" y="2306809"/>
              <a:ext cx="2416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389687" y="2761117"/>
              <a:ext cx="6333596" cy="67133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524784" y="4717437"/>
            <a:ext cx="5006960" cy="1125646"/>
            <a:chOff x="3389687" y="2306809"/>
            <a:chExt cx="6333596" cy="1125646"/>
          </a:xfrm>
        </p:grpSpPr>
        <p:sp>
          <p:nvSpPr>
            <p:cNvPr id="15" name="文本框 14"/>
            <p:cNvSpPr txBox="1"/>
            <p:nvPr/>
          </p:nvSpPr>
          <p:spPr>
            <a:xfrm>
              <a:off x="3389687" y="2306809"/>
              <a:ext cx="24166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89687" y="2761117"/>
              <a:ext cx="6333596" cy="67133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 rot="5400000">
            <a:off x="4796971" y="811074"/>
            <a:ext cx="2598058" cy="975910"/>
          </a:xfrm>
          <a:prstGeom prst="rect">
            <a:avLst/>
          </a:prstGeom>
          <a:solidFill>
            <a:srgbClr val="B99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60277" y="3702800"/>
            <a:ext cx="4047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论文研究成果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Rectangle 23"/>
          <p:cNvSpPr/>
          <p:nvPr/>
        </p:nvSpPr>
        <p:spPr>
          <a:xfrm>
            <a:off x="3416642" y="4599372"/>
            <a:ext cx="55967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倍字间距。</a:t>
            </a:r>
            <a:r>
              <a:rPr 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endParaRPr lang="en-US" sz="1000" noProof="1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70654" y="1920240"/>
            <a:ext cx="10862533" cy="3860800"/>
          </a:xfrm>
          <a:prstGeom prst="rect">
            <a:avLst/>
          </a:prstGeom>
          <a:solidFill>
            <a:srgbClr val="B99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6639" y="2184969"/>
            <a:ext cx="43766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YOUR TITLE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434080" y="2184969"/>
            <a:ext cx="47579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4000" b="1" dirty="0">
                <a:solidFill>
                  <a:prstClr val="white">
                    <a:alpha val="35000"/>
                  </a:prstClr>
                </a:solidFill>
                <a:cs typeface="+mn-ea"/>
                <a:sym typeface="+mn-lt"/>
              </a:rPr>
              <a:t>YOUR TITLE</a:t>
            </a:r>
            <a:endParaRPr lang="zh-CN" altLang="en-US" sz="4000" b="1" dirty="0">
              <a:solidFill>
                <a:prstClr val="white">
                  <a:alpha val="35000"/>
                </a:prstClr>
              </a:solidFill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98836" y="1877743"/>
            <a:ext cx="2578297" cy="3879531"/>
          </a:xfrm>
          <a:prstGeom prst="rect">
            <a:avLst/>
          </a:prstGeom>
        </p:spPr>
      </p:pic>
      <p:sp>
        <p:nvSpPr>
          <p:cNvPr id="7" name="object 9"/>
          <p:cNvSpPr txBox="1"/>
          <p:nvPr/>
        </p:nvSpPr>
        <p:spPr>
          <a:xfrm>
            <a:off x="7616961" y="2587499"/>
            <a:ext cx="898101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2700" lvl="0">
              <a:spcBef>
                <a:spcPts val="2235"/>
              </a:spcBef>
              <a:defRPr b="1">
                <a:solidFill>
                  <a:srgbClr val="404040"/>
                </a:solidFill>
                <a:latin typeface="+mj-ea"/>
                <a:ea typeface="+mj-ea"/>
                <a:cs typeface="微软雅黑"/>
              </a:defRPr>
            </a:lvl1pPr>
          </a:lstStyle>
          <a:p>
            <a:pPr lvl="0">
              <a:defRPr/>
            </a:pPr>
            <a:r>
              <a:rPr lang="zh-CN" altLang="en-US" sz="2000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标题</a:t>
            </a:r>
            <a:endParaRPr lang="zh-CN" altLang="en-US" sz="2000" dirty="0">
              <a:solidFill>
                <a:prstClr val="white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45659" y="2587499"/>
            <a:ext cx="8981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2235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prstClr val="white"/>
                </a:solidFill>
                <a:cs typeface="+mn-ea"/>
                <a:sym typeface="+mn-lt"/>
              </a:rPr>
              <a:t>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object 10"/>
          <p:cNvSpPr txBox="1"/>
          <p:nvPr/>
        </p:nvSpPr>
        <p:spPr>
          <a:xfrm>
            <a:off x="7616961" y="3326520"/>
            <a:ext cx="3664954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>
              <a:defRPr spc="75">
                <a:solidFill>
                  <a:srgbClr val="404040"/>
                </a:solidFill>
                <a:latin typeface="微软雅黑"/>
                <a:cs typeface="微软雅黑"/>
              </a:defRPr>
            </a:lvl1pPr>
          </a:lstStyle>
          <a:p>
            <a:pPr lvl="0">
              <a:lnSpc>
                <a:spcPct val="150000"/>
              </a:lnSpc>
              <a:defRPr/>
            </a:pPr>
            <a:r>
              <a:rPr lang="zh-CN" altLang="en-US" sz="1200" spc="0" dirty="0">
                <a:solidFill>
                  <a:prstClr val="white"/>
                </a:solidFill>
                <a:latin typeface="+mn-lt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spc="0" dirty="0">
                <a:solidFill>
                  <a:prstClr val="white"/>
                </a:solidFill>
                <a:latin typeface="+mn-lt"/>
                <a:cs typeface="+mn-ea"/>
                <a:sym typeface="+mn-lt"/>
              </a:rPr>
              <a:t>8-14</a:t>
            </a:r>
            <a:r>
              <a:rPr lang="zh-CN" altLang="en-US" sz="1200" spc="0" dirty="0">
                <a:solidFill>
                  <a:prstClr val="white"/>
                </a:solidFill>
                <a:latin typeface="+mn-lt"/>
                <a:cs typeface="+mn-ea"/>
                <a:sym typeface="+mn-lt"/>
              </a:rPr>
              <a:t>号字，</a:t>
            </a:r>
            <a:r>
              <a:rPr lang="en-US" altLang="zh-CN" sz="1200" spc="0" dirty="0">
                <a:solidFill>
                  <a:prstClr val="white"/>
                </a:solidFill>
                <a:latin typeface="+mn-lt"/>
                <a:cs typeface="+mn-ea"/>
                <a:sym typeface="+mn-lt"/>
              </a:rPr>
              <a:t>1.3</a:t>
            </a:r>
            <a:r>
              <a:rPr lang="zh-CN" altLang="en-US" sz="1200" spc="0" dirty="0">
                <a:solidFill>
                  <a:prstClr val="white"/>
                </a:solidFill>
                <a:latin typeface="+mn-lt"/>
                <a:cs typeface="+mn-ea"/>
                <a:sym typeface="+mn-lt"/>
              </a:rPr>
              <a:t>倍字间距。标题数字等都可以通过点击和重新输入进行更改，顶部“开始”面板中可以对字体、字号、颜色、行距等进行修改。</a:t>
            </a:r>
            <a:endParaRPr lang="zh-CN" altLang="en-US" sz="1200" spc="0" dirty="0">
              <a:solidFill>
                <a:prstClr val="white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245659" y="3326519"/>
            <a:ext cx="332938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8-14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倍字间距。标题数字等都可以通过点击和重新输入进行更改，顶部“开始”面板中可以对字体、字号、颜色、行距等进行修改。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1351280" y="3148275"/>
            <a:ext cx="2448560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7733801" y="3148275"/>
            <a:ext cx="2448560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7" grpId="0"/>
      <p:bldP spid="8" grpId="0"/>
      <p:bldP spid="9" grpId="0"/>
      <p:bldP spid="1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ChangeArrowheads="1"/>
          </p:cNvSpPr>
          <p:nvPr/>
        </p:nvSpPr>
        <p:spPr bwMode="auto">
          <a:xfrm>
            <a:off x="3097742" y="1627194"/>
            <a:ext cx="7227300" cy="79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spAutoFit/>
          </a:bodyPr>
          <a:lstStyle>
            <a:lvl1pPr algn="l" defTabSz="330200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tabLst>
                <a:tab pos="8521700" algn="r"/>
              </a:tabLst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190500" indent="-189230" algn="l" defTabSz="3302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>
                <a:tab pos="8521700" algn="r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371475" indent="-179705" algn="l" defTabSz="330200">
              <a:spcBef>
                <a:spcPct val="20000"/>
              </a:spcBef>
              <a:buClr>
                <a:schemeClr val="tx1"/>
              </a:buClr>
              <a:buChar char="•"/>
              <a:tabLst>
                <a:tab pos="8521700" algn="r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548005" indent="-174625" algn="l" defTabSz="330200">
              <a:spcBef>
                <a:spcPct val="20000"/>
              </a:spcBef>
              <a:buChar char="–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511300" indent="-328930" algn="l" defTabSz="330200">
              <a:spcBef>
                <a:spcPct val="20000"/>
              </a:spcBef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9685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4257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8829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3401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270" lvl="1" indent="0">
              <a:lnSpc>
                <a:spcPct val="150000"/>
              </a:lnSpc>
              <a:spcBef>
                <a:spcPts val="0"/>
              </a:spcBef>
              <a:buClr>
                <a:srgbClr val="4F81BD"/>
              </a:buClr>
              <a:buNone/>
              <a:defRPr/>
            </a:pPr>
            <a:r>
              <a:rPr lang="zh-CN" altLang="en-US" sz="1200" dirty="0">
                <a:solidFill>
                  <a:prstClr val="black"/>
                </a:solidFill>
                <a:latin typeface="+mn-lt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  <a:endParaRPr lang="zh-CN" altLang="de-DE" sz="1200" dirty="0">
              <a:solidFill>
                <a:prstClr val="black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3" name="Text Box 10"/>
          <p:cNvSpPr txBox="1">
            <a:spLocks noChangeArrowheads="1"/>
          </p:cNvSpPr>
          <p:nvPr/>
        </p:nvSpPr>
        <p:spPr bwMode="auto">
          <a:xfrm>
            <a:off x="2985982" y="2888236"/>
            <a:ext cx="1419336" cy="453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8000" tIns="72000" rIns="108000" bIns="72000" anchor="ctr" anchorCtr="0">
            <a:spAutoFit/>
          </a:bodyPr>
          <a:lstStyle/>
          <a:p>
            <a:pPr lvl="0" eaLnBrk="0" hangingPunct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Rectangle 12"/>
          <p:cNvSpPr>
            <a:spLocks noChangeArrowheads="1"/>
          </p:cNvSpPr>
          <p:nvPr/>
        </p:nvSpPr>
        <p:spPr bwMode="auto">
          <a:xfrm>
            <a:off x="3155420" y="3326958"/>
            <a:ext cx="7227300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spAutoFit/>
          </a:bodyPr>
          <a:lstStyle>
            <a:lvl1pPr algn="l" defTabSz="330200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tabLst>
                <a:tab pos="8521700" algn="r"/>
              </a:tabLst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190500" indent="-189230" algn="l" defTabSz="3302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>
                <a:tab pos="8521700" algn="r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371475" indent="-179705" algn="l" defTabSz="330200">
              <a:spcBef>
                <a:spcPct val="20000"/>
              </a:spcBef>
              <a:buClr>
                <a:schemeClr val="tx1"/>
              </a:buClr>
              <a:buChar char="•"/>
              <a:tabLst>
                <a:tab pos="8521700" algn="r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548005" indent="-174625" algn="l" defTabSz="330200">
              <a:spcBef>
                <a:spcPct val="20000"/>
              </a:spcBef>
              <a:buChar char="–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511300" indent="-328930" algn="l" defTabSz="330200">
              <a:spcBef>
                <a:spcPct val="20000"/>
              </a:spcBef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9685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4257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8829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3401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270" lvl="1" indent="0">
              <a:lnSpc>
                <a:spcPct val="150000"/>
              </a:lnSpc>
              <a:spcBef>
                <a:spcPts val="0"/>
              </a:spcBef>
              <a:buClr>
                <a:srgbClr val="4F81BD"/>
              </a:buClr>
              <a:buNone/>
              <a:defRPr/>
            </a:pPr>
            <a:r>
              <a:rPr lang="zh-CN" altLang="en-US" sz="1200" dirty="0">
                <a:solidFill>
                  <a:prstClr val="black"/>
                </a:solidFill>
                <a:latin typeface="+mn-lt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prstClr val="black"/>
                </a:solidFill>
                <a:latin typeface="+mn-lt"/>
                <a:cs typeface="+mn-ea"/>
                <a:sym typeface="+mn-lt"/>
              </a:rPr>
              <a:t>8-14</a:t>
            </a:r>
            <a:r>
              <a:rPr lang="zh-CN" altLang="en-US" sz="1200" dirty="0">
                <a:solidFill>
                  <a:prstClr val="black"/>
                </a:solidFill>
                <a:latin typeface="+mn-lt"/>
                <a:cs typeface="+mn-ea"/>
                <a:sym typeface="+mn-lt"/>
              </a:rPr>
              <a:t>号字，</a:t>
            </a:r>
            <a:r>
              <a:rPr lang="en-US" altLang="zh-CN" sz="1200" dirty="0">
                <a:solidFill>
                  <a:prstClr val="black"/>
                </a:solidFill>
                <a:latin typeface="+mn-lt"/>
                <a:cs typeface="+mn-ea"/>
                <a:sym typeface="+mn-lt"/>
              </a:rPr>
              <a:t>1.3</a:t>
            </a:r>
            <a:r>
              <a:rPr lang="zh-CN" altLang="en-US" sz="1200" dirty="0">
                <a:solidFill>
                  <a:prstClr val="black"/>
                </a:solidFill>
                <a:latin typeface="+mn-lt"/>
                <a:cs typeface="+mn-ea"/>
                <a:sym typeface="+mn-lt"/>
              </a:rPr>
              <a:t>倍字间距。标题数字等都可以通过点击和重新输入进行更改，顶部“开始”面板中可以对字体、字号、颜色、行距等进行修改。</a:t>
            </a:r>
            <a:endParaRPr lang="zh-CN" altLang="en-US" sz="1200" dirty="0">
              <a:solidFill>
                <a:prstClr val="black"/>
              </a:solidFill>
              <a:latin typeface="+mn-lt"/>
              <a:cs typeface="+mn-ea"/>
              <a:sym typeface="+mn-lt"/>
            </a:endParaRPr>
          </a:p>
          <a:p>
            <a:pPr marL="1270" lvl="1" indent="0">
              <a:lnSpc>
                <a:spcPct val="150000"/>
              </a:lnSpc>
              <a:spcBef>
                <a:spcPts val="0"/>
              </a:spcBef>
              <a:buClr>
                <a:srgbClr val="4F81BD"/>
              </a:buClr>
              <a:buNone/>
              <a:defRPr/>
            </a:pPr>
            <a:endParaRPr lang="zh-CN" altLang="de-DE" sz="1200" dirty="0">
              <a:solidFill>
                <a:prstClr val="black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5" name="Text Box 14"/>
          <p:cNvSpPr txBox="1">
            <a:spLocks noChangeArrowheads="1"/>
          </p:cNvSpPr>
          <p:nvPr/>
        </p:nvSpPr>
        <p:spPr bwMode="auto">
          <a:xfrm>
            <a:off x="2985982" y="4574134"/>
            <a:ext cx="1293306" cy="453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8000" tIns="72000" rIns="108000" bIns="72000" anchor="ctr" anchorCtr="0">
            <a:spAutoFit/>
          </a:bodyPr>
          <a:lstStyle/>
          <a:p>
            <a:pPr lvl="0" eaLnBrk="0" hangingPunct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Rectangle 16"/>
          <p:cNvSpPr>
            <a:spLocks noChangeArrowheads="1"/>
          </p:cNvSpPr>
          <p:nvPr/>
        </p:nvSpPr>
        <p:spPr bwMode="auto">
          <a:xfrm>
            <a:off x="3097742" y="5108340"/>
            <a:ext cx="7227300" cy="798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spAutoFit/>
          </a:bodyPr>
          <a:lstStyle>
            <a:lvl1pPr algn="l" defTabSz="330200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tabLst>
                <a:tab pos="8521700" algn="r"/>
              </a:tabLst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190500" indent="-189230" algn="l" defTabSz="3302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>
                <a:tab pos="8521700" algn="r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371475" indent="-179705" algn="l" defTabSz="330200">
              <a:spcBef>
                <a:spcPct val="20000"/>
              </a:spcBef>
              <a:buClr>
                <a:schemeClr val="tx1"/>
              </a:buClr>
              <a:buChar char="•"/>
              <a:tabLst>
                <a:tab pos="8521700" algn="r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548005" indent="-174625" algn="l" defTabSz="330200">
              <a:spcBef>
                <a:spcPct val="20000"/>
              </a:spcBef>
              <a:buChar char="–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511300" indent="-328930" algn="l" defTabSz="330200">
              <a:spcBef>
                <a:spcPct val="20000"/>
              </a:spcBef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9685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4257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8829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340100" indent="-328930" defTabSz="330200" fontAlgn="base">
              <a:spcBef>
                <a:spcPct val="20000"/>
              </a:spcBef>
              <a:spcAft>
                <a:spcPct val="0"/>
              </a:spcAft>
              <a:buChar char="»"/>
              <a:tabLst>
                <a:tab pos="8521700" algn="r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270" lvl="1" indent="0">
              <a:lnSpc>
                <a:spcPct val="150000"/>
              </a:lnSpc>
              <a:spcBef>
                <a:spcPts val="0"/>
              </a:spcBef>
              <a:buClr>
                <a:srgbClr val="4F81BD"/>
              </a:buClr>
              <a:buNone/>
              <a:defRPr/>
            </a:pPr>
            <a:r>
              <a:rPr lang="zh-CN" altLang="en-US" sz="1200" dirty="0">
                <a:solidFill>
                  <a:prstClr val="black"/>
                </a:solidFill>
                <a:latin typeface="+mn-lt"/>
                <a:cs typeface="+mn-ea"/>
                <a:sym typeface="+mn-lt"/>
              </a:rPr>
              <a:t>用户可以在投影仪或者计算机上进行演示</a:t>
            </a:r>
            <a:r>
              <a:rPr lang="en-US" altLang="zh-CN" sz="1200" dirty="0">
                <a:solidFill>
                  <a:prstClr val="black"/>
                </a:solidFill>
                <a:latin typeface="+mn-lt"/>
                <a:cs typeface="+mn-ea"/>
                <a:sym typeface="+mn-lt"/>
              </a:rPr>
              <a:t>,</a:t>
            </a:r>
            <a:r>
              <a:rPr lang="zh-CN" altLang="en-US" sz="1200" dirty="0">
                <a:solidFill>
                  <a:prstClr val="black"/>
                </a:solidFill>
                <a:latin typeface="+mn-lt"/>
                <a:cs typeface="+mn-ea"/>
                <a:sym typeface="+mn-lt"/>
              </a:rPr>
              <a:t>双击输入替换，在此处输入您想要输入的内容，标题数字等都可以通过点击和重新输入进行更改。用户可以在投影仪或者计算机上进行演示。</a:t>
            </a:r>
            <a:endParaRPr lang="zh-CN" altLang="en-US" sz="1200" dirty="0">
              <a:solidFill>
                <a:prstClr val="black"/>
              </a:solidFill>
              <a:latin typeface="+mn-lt"/>
              <a:cs typeface="+mn-ea"/>
              <a:sym typeface="+mn-lt"/>
            </a:endParaRPr>
          </a:p>
          <a:p>
            <a:pPr marL="1270" marR="0" lvl="1" indent="0" defTabSz="330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None/>
              <a:tabLst>
                <a:tab pos="8521700" algn="r"/>
              </a:tabLst>
              <a:defRPr/>
            </a:pPr>
            <a:endParaRPr kumimoji="0" lang="zh-CN" altLang="de-DE" sz="12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985982" y="1188128"/>
            <a:ext cx="1419336" cy="453183"/>
          </a:xfrm>
          <a:prstGeom prst="rect">
            <a:avLst/>
          </a:prstGeom>
        </p:spPr>
        <p:txBody>
          <a:bodyPr wrap="square" lIns="108000" tIns="72000" rIns="108000" bIns="72000" anchor="ctr" anchorCtr="0">
            <a:spAutoFit/>
          </a:bodyPr>
          <a:lstStyle/>
          <a:p>
            <a:pPr lvl="0" eaLnBrk="0" hangingPunct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866958" y="1290576"/>
            <a:ext cx="1035035" cy="1035035"/>
          </a:xfrm>
          <a:prstGeom prst="ellipse">
            <a:avLst/>
          </a:prstGeom>
          <a:solidFill>
            <a:srgbClr val="B99652"/>
          </a:solidFill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68483" y="2947652"/>
            <a:ext cx="1058281" cy="1058281"/>
          </a:xfrm>
          <a:prstGeom prst="ellipse">
            <a:avLst/>
          </a:prstGeom>
          <a:solidFill>
            <a:srgbClr val="B99652"/>
          </a:solidFill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3097742" y="2657773"/>
            <a:ext cx="539154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3155420" y="4346222"/>
            <a:ext cx="539154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/>
        </p:nvSpPr>
        <p:spPr>
          <a:xfrm>
            <a:off x="1866958" y="4661074"/>
            <a:ext cx="1083529" cy="10835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locations_320106"/>
          <p:cNvSpPr>
            <a:spLocks noChangeAspect="1"/>
          </p:cNvSpPr>
          <p:nvPr/>
        </p:nvSpPr>
        <p:spPr bwMode="auto">
          <a:xfrm>
            <a:off x="2136181" y="4897995"/>
            <a:ext cx="508897" cy="609685"/>
          </a:xfrm>
          <a:custGeom>
            <a:avLst/>
            <a:gdLst>
              <a:gd name="connsiteX0" fmla="*/ 151892 w 506342"/>
              <a:gd name="connsiteY0" fmla="*/ 252737 h 606623"/>
              <a:gd name="connsiteX1" fmla="*/ 177225 w 506342"/>
              <a:gd name="connsiteY1" fmla="*/ 278000 h 606623"/>
              <a:gd name="connsiteX2" fmla="*/ 151892 w 506342"/>
              <a:gd name="connsiteY2" fmla="*/ 303263 h 606623"/>
              <a:gd name="connsiteX3" fmla="*/ 126559 w 506342"/>
              <a:gd name="connsiteY3" fmla="*/ 278000 h 606623"/>
              <a:gd name="connsiteX4" fmla="*/ 151892 w 506342"/>
              <a:gd name="connsiteY4" fmla="*/ 252737 h 606623"/>
              <a:gd name="connsiteX5" fmla="*/ 151861 w 506342"/>
              <a:gd name="connsiteY5" fmla="*/ 202167 h 606623"/>
              <a:gd name="connsiteX6" fmla="*/ 75946 w 506342"/>
              <a:gd name="connsiteY6" fmla="*/ 278063 h 606623"/>
              <a:gd name="connsiteX7" fmla="*/ 151861 w 506342"/>
              <a:gd name="connsiteY7" fmla="*/ 353871 h 606623"/>
              <a:gd name="connsiteX8" fmla="*/ 227866 w 506342"/>
              <a:gd name="connsiteY8" fmla="*/ 278063 h 606623"/>
              <a:gd name="connsiteX9" fmla="*/ 151861 w 506342"/>
              <a:gd name="connsiteY9" fmla="*/ 202167 h 606623"/>
              <a:gd name="connsiteX10" fmla="*/ 354415 w 506342"/>
              <a:gd name="connsiteY10" fmla="*/ 75759 h 606623"/>
              <a:gd name="connsiteX11" fmla="*/ 430344 w 506342"/>
              <a:gd name="connsiteY11" fmla="*/ 151617 h 606623"/>
              <a:gd name="connsiteX12" fmla="*/ 354415 w 506342"/>
              <a:gd name="connsiteY12" fmla="*/ 227475 h 606623"/>
              <a:gd name="connsiteX13" fmla="*/ 278486 w 506342"/>
              <a:gd name="connsiteY13" fmla="*/ 151617 h 606623"/>
              <a:gd name="connsiteX14" fmla="*/ 354415 w 506342"/>
              <a:gd name="connsiteY14" fmla="*/ 75759 h 606623"/>
              <a:gd name="connsiteX15" fmla="*/ 332439 w 506342"/>
              <a:gd name="connsiteY15" fmla="*/ 52862 h 606623"/>
              <a:gd name="connsiteX16" fmla="*/ 254565 w 506342"/>
              <a:gd name="connsiteY16" fmla="*/ 134446 h 606623"/>
              <a:gd name="connsiteX17" fmla="*/ 254565 w 506342"/>
              <a:gd name="connsiteY17" fmla="*/ 166262 h 606623"/>
              <a:gd name="connsiteX18" fmla="*/ 257057 w 506342"/>
              <a:gd name="connsiteY18" fmla="*/ 168840 h 606623"/>
              <a:gd name="connsiteX19" fmla="*/ 263020 w 506342"/>
              <a:gd name="connsiteY19" fmla="*/ 174794 h 606623"/>
              <a:gd name="connsiteX20" fmla="*/ 268182 w 506342"/>
              <a:gd name="connsiteY20" fmla="*/ 180660 h 606623"/>
              <a:gd name="connsiteX21" fmla="*/ 273255 w 506342"/>
              <a:gd name="connsiteY21" fmla="*/ 186970 h 606623"/>
              <a:gd name="connsiteX22" fmla="*/ 277883 w 506342"/>
              <a:gd name="connsiteY22" fmla="*/ 193546 h 606623"/>
              <a:gd name="connsiteX23" fmla="*/ 282066 w 506342"/>
              <a:gd name="connsiteY23" fmla="*/ 200034 h 606623"/>
              <a:gd name="connsiteX24" fmla="*/ 286338 w 506342"/>
              <a:gd name="connsiteY24" fmla="*/ 207766 h 606623"/>
              <a:gd name="connsiteX25" fmla="*/ 289542 w 506342"/>
              <a:gd name="connsiteY25" fmla="*/ 213898 h 606623"/>
              <a:gd name="connsiteX26" fmla="*/ 294081 w 506342"/>
              <a:gd name="connsiteY26" fmla="*/ 224918 h 606623"/>
              <a:gd name="connsiteX27" fmla="*/ 295861 w 506342"/>
              <a:gd name="connsiteY27" fmla="*/ 229628 h 606623"/>
              <a:gd name="connsiteX28" fmla="*/ 299777 w 506342"/>
              <a:gd name="connsiteY28" fmla="*/ 243492 h 606623"/>
              <a:gd name="connsiteX29" fmla="*/ 300845 w 506342"/>
              <a:gd name="connsiteY29" fmla="*/ 249269 h 606623"/>
              <a:gd name="connsiteX30" fmla="*/ 302536 w 506342"/>
              <a:gd name="connsiteY30" fmla="*/ 259311 h 606623"/>
              <a:gd name="connsiteX31" fmla="*/ 303159 w 506342"/>
              <a:gd name="connsiteY31" fmla="*/ 265977 h 606623"/>
              <a:gd name="connsiteX32" fmla="*/ 303693 w 506342"/>
              <a:gd name="connsiteY32" fmla="*/ 272820 h 606623"/>
              <a:gd name="connsiteX33" fmla="*/ 324607 w 506342"/>
              <a:gd name="connsiteY33" fmla="*/ 317700 h 606623"/>
              <a:gd name="connsiteX34" fmla="*/ 354422 w 506342"/>
              <a:gd name="connsiteY34" fmla="*/ 389242 h 606623"/>
              <a:gd name="connsiteX35" fmla="*/ 388775 w 506342"/>
              <a:gd name="connsiteY35" fmla="*/ 307036 h 606623"/>
              <a:gd name="connsiteX36" fmla="*/ 435588 w 506342"/>
              <a:gd name="connsiteY36" fmla="*/ 214076 h 606623"/>
              <a:gd name="connsiteX37" fmla="*/ 443420 w 506342"/>
              <a:gd name="connsiteY37" fmla="*/ 199945 h 606623"/>
              <a:gd name="connsiteX38" fmla="*/ 455702 w 506342"/>
              <a:gd name="connsiteY38" fmla="*/ 151599 h 606623"/>
              <a:gd name="connsiteX39" fmla="*/ 418234 w 506342"/>
              <a:gd name="connsiteY39" fmla="*/ 73125 h 606623"/>
              <a:gd name="connsiteX40" fmla="*/ 332439 w 506342"/>
              <a:gd name="connsiteY40" fmla="*/ 52862 h 606623"/>
              <a:gd name="connsiteX41" fmla="*/ 322026 w 506342"/>
              <a:gd name="connsiteY41" fmla="*/ 3360 h 606623"/>
              <a:gd name="connsiteX42" fmla="*/ 450184 w 506342"/>
              <a:gd name="connsiteY42" fmla="*/ 33932 h 606623"/>
              <a:gd name="connsiteX43" fmla="*/ 506342 w 506342"/>
              <a:gd name="connsiteY43" fmla="*/ 151599 h 606623"/>
              <a:gd name="connsiteX44" fmla="*/ 487741 w 506342"/>
              <a:gd name="connsiteY44" fmla="*/ 224207 h 606623"/>
              <a:gd name="connsiteX45" fmla="*/ 479998 w 506342"/>
              <a:gd name="connsiteY45" fmla="*/ 238515 h 606623"/>
              <a:gd name="connsiteX46" fmla="*/ 435499 w 506342"/>
              <a:gd name="connsiteY46" fmla="*/ 326499 h 606623"/>
              <a:gd name="connsiteX47" fmla="*/ 377828 w 506342"/>
              <a:gd name="connsiteY47" fmla="*/ 464695 h 606623"/>
              <a:gd name="connsiteX48" fmla="*/ 354422 w 506342"/>
              <a:gd name="connsiteY48" fmla="*/ 480247 h 606623"/>
              <a:gd name="connsiteX49" fmla="*/ 331015 w 506342"/>
              <a:gd name="connsiteY49" fmla="*/ 464695 h 606623"/>
              <a:gd name="connsiteX50" fmla="*/ 284291 w 506342"/>
              <a:gd name="connsiteY50" fmla="*/ 352449 h 606623"/>
              <a:gd name="connsiteX51" fmla="*/ 277438 w 506342"/>
              <a:gd name="connsiteY51" fmla="*/ 364891 h 606623"/>
              <a:gd name="connsiteX52" fmla="*/ 232939 w 506342"/>
              <a:gd name="connsiteY52" fmla="*/ 452875 h 606623"/>
              <a:gd name="connsiteX53" fmla="*/ 175268 w 506342"/>
              <a:gd name="connsiteY53" fmla="*/ 591070 h 606623"/>
              <a:gd name="connsiteX54" fmla="*/ 151861 w 506342"/>
              <a:gd name="connsiteY54" fmla="*/ 606623 h 606623"/>
              <a:gd name="connsiteX55" fmla="*/ 128544 w 506342"/>
              <a:gd name="connsiteY55" fmla="*/ 591070 h 606623"/>
              <a:gd name="connsiteX56" fmla="*/ 75323 w 506342"/>
              <a:gd name="connsiteY56" fmla="*/ 463539 h 606623"/>
              <a:gd name="connsiteX57" fmla="*/ 30378 w 506342"/>
              <a:gd name="connsiteY57" fmla="*/ 372712 h 606623"/>
              <a:gd name="connsiteX58" fmla="*/ 17385 w 506342"/>
              <a:gd name="connsiteY58" fmla="*/ 348539 h 606623"/>
              <a:gd name="connsiteX59" fmla="*/ 2077 w 506342"/>
              <a:gd name="connsiteY59" fmla="*/ 252646 h 606623"/>
              <a:gd name="connsiteX60" fmla="*/ 119555 w 506342"/>
              <a:gd name="connsiteY60" fmla="*/ 129736 h 606623"/>
              <a:gd name="connsiteX61" fmla="*/ 203569 w 506342"/>
              <a:gd name="connsiteY61" fmla="*/ 135424 h 606623"/>
              <a:gd name="connsiteX62" fmla="*/ 204637 w 506342"/>
              <a:gd name="connsiteY62" fmla="*/ 126270 h 606623"/>
              <a:gd name="connsiteX63" fmla="*/ 322026 w 506342"/>
              <a:gd name="connsiteY63" fmla="*/ 3360 h 60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506342" h="606623">
                <a:moveTo>
                  <a:pt x="151892" y="252737"/>
                </a:moveTo>
                <a:cubicBezTo>
                  <a:pt x="165883" y="252737"/>
                  <a:pt x="177225" y="264048"/>
                  <a:pt x="177225" y="278000"/>
                </a:cubicBezTo>
                <a:cubicBezTo>
                  <a:pt x="177225" y="291952"/>
                  <a:pt x="165883" y="303263"/>
                  <a:pt x="151892" y="303263"/>
                </a:cubicBezTo>
                <a:cubicBezTo>
                  <a:pt x="137901" y="303263"/>
                  <a:pt x="126559" y="291952"/>
                  <a:pt x="126559" y="278000"/>
                </a:cubicBezTo>
                <a:cubicBezTo>
                  <a:pt x="126559" y="264048"/>
                  <a:pt x="137901" y="252737"/>
                  <a:pt x="151892" y="252737"/>
                </a:cubicBezTo>
                <a:close/>
                <a:moveTo>
                  <a:pt x="151861" y="202167"/>
                </a:moveTo>
                <a:cubicBezTo>
                  <a:pt x="110032" y="202167"/>
                  <a:pt x="75946" y="236205"/>
                  <a:pt x="75946" y="278063"/>
                </a:cubicBezTo>
                <a:cubicBezTo>
                  <a:pt x="75946" y="319833"/>
                  <a:pt x="110032" y="353871"/>
                  <a:pt x="151861" y="353871"/>
                </a:cubicBezTo>
                <a:cubicBezTo>
                  <a:pt x="193780" y="353871"/>
                  <a:pt x="227866" y="319833"/>
                  <a:pt x="227866" y="278063"/>
                </a:cubicBezTo>
                <a:cubicBezTo>
                  <a:pt x="227866" y="236205"/>
                  <a:pt x="193780" y="202167"/>
                  <a:pt x="151861" y="202167"/>
                </a:cubicBezTo>
                <a:close/>
                <a:moveTo>
                  <a:pt x="354415" y="75759"/>
                </a:moveTo>
                <a:cubicBezTo>
                  <a:pt x="396349" y="75759"/>
                  <a:pt x="430344" y="109722"/>
                  <a:pt x="430344" y="151617"/>
                </a:cubicBezTo>
                <a:cubicBezTo>
                  <a:pt x="430344" y="193512"/>
                  <a:pt x="396349" y="227475"/>
                  <a:pt x="354415" y="227475"/>
                </a:cubicBezTo>
                <a:cubicBezTo>
                  <a:pt x="312481" y="227475"/>
                  <a:pt x="278486" y="193512"/>
                  <a:pt x="278486" y="151617"/>
                </a:cubicBezTo>
                <a:cubicBezTo>
                  <a:pt x="278486" y="109722"/>
                  <a:pt x="312481" y="75759"/>
                  <a:pt x="354415" y="75759"/>
                </a:cubicBezTo>
                <a:close/>
                <a:moveTo>
                  <a:pt x="332439" y="52862"/>
                </a:moveTo>
                <a:cubicBezTo>
                  <a:pt x="293102" y="60949"/>
                  <a:pt x="261151" y="94543"/>
                  <a:pt x="254565" y="134446"/>
                </a:cubicBezTo>
                <a:cubicBezTo>
                  <a:pt x="252874" y="144844"/>
                  <a:pt x="252874" y="155509"/>
                  <a:pt x="254565" y="166262"/>
                </a:cubicBezTo>
                <a:cubicBezTo>
                  <a:pt x="255455" y="167062"/>
                  <a:pt x="256256" y="168040"/>
                  <a:pt x="257057" y="168840"/>
                </a:cubicBezTo>
                <a:cubicBezTo>
                  <a:pt x="259104" y="170795"/>
                  <a:pt x="261062" y="172750"/>
                  <a:pt x="263020" y="174794"/>
                </a:cubicBezTo>
                <a:cubicBezTo>
                  <a:pt x="264800" y="176749"/>
                  <a:pt x="266491" y="178616"/>
                  <a:pt x="268182" y="180660"/>
                </a:cubicBezTo>
                <a:cubicBezTo>
                  <a:pt x="269873" y="182704"/>
                  <a:pt x="271653" y="184837"/>
                  <a:pt x="273255" y="186970"/>
                </a:cubicBezTo>
                <a:cubicBezTo>
                  <a:pt x="274857" y="189103"/>
                  <a:pt x="276370" y="191324"/>
                  <a:pt x="277883" y="193546"/>
                </a:cubicBezTo>
                <a:cubicBezTo>
                  <a:pt x="279307" y="195679"/>
                  <a:pt x="280820" y="197812"/>
                  <a:pt x="282066" y="200034"/>
                </a:cubicBezTo>
                <a:cubicBezTo>
                  <a:pt x="283579" y="202522"/>
                  <a:pt x="285003" y="205100"/>
                  <a:pt x="286338" y="207766"/>
                </a:cubicBezTo>
                <a:cubicBezTo>
                  <a:pt x="287406" y="209810"/>
                  <a:pt x="288563" y="211765"/>
                  <a:pt x="289542" y="213898"/>
                </a:cubicBezTo>
                <a:cubicBezTo>
                  <a:pt x="291233" y="217453"/>
                  <a:pt x="292657" y="221185"/>
                  <a:pt x="294081" y="224918"/>
                </a:cubicBezTo>
                <a:cubicBezTo>
                  <a:pt x="294615" y="226429"/>
                  <a:pt x="295327" y="228028"/>
                  <a:pt x="295861" y="229628"/>
                </a:cubicBezTo>
                <a:cubicBezTo>
                  <a:pt x="297374" y="234161"/>
                  <a:pt x="298709" y="238782"/>
                  <a:pt x="299777" y="243492"/>
                </a:cubicBezTo>
                <a:cubicBezTo>
                  <a:pt x="300222" y="245447"/>
                  <a:pt x="300489" y="247403"/>
                  <a:pt x="300845" y="249269"/>
                </a:cubicBezTo>
                <a:cubicBezTo>
                  <a:pt x="301557" y="252557"/>
                  <a:pt x="302180" y="255934"/>
                  <a:pt x="302536" y="259311"/>
                </a:cubicBezTo>
                <a:cubicBezTo>
                  <a:pt x="302803" y="261533"/>
                  <a:pt x="302981" y="263755"/>
                  <a:pt x="303159" y="265977"/>
                </a:cubicBezTo>
                <a:cubicBezTo>
                  <a:pt x="303337" y="268287"/>
                  <a:pt x="303604" y="270509"/>
                  <a:pt x="303693" y="272820"/>
                </a:cubicBezTo>
                <a:cubicBezTo>
                  <a:pt x="310100" y="285440"/>
                  <a:pt x="317665" y="301170"/>
                  <a:pt x="324607" y="317700"/>
                </a:cubicBezTo>
                <a:lnTo>
                  <a:pt x="354422" y="389242"/>
                </a:lnTo>
                <a:lnTo>
                  <a:pt x="388775" y="307036"/>
                </a:lnTo>
                <a:cubicBezTo>
                  <a:pt x="402303" y="274509"/>
                  <a:pt x="419213" y="243848"/>
                  <a:pt x="435588" y="214076"/>
                </a:cubicBezTo>
                <a:lnTo>
                  <a:pt x="443420" y="199945"/>
                </a:lnTo>
                <a:cubicBezTo>
                  <a:pt x="451430" y="185281"/>
                  <a:pt x="455702" y="168573"/>
                  <a:pt x="455702" y="151599"/>
                </a:cubicBezTo>
                <a:cubicBezTo>
                  <a:pt x="455702" y="121027"/>
                  <a:pt x="441996" y="92499"/>
                  <a:pt x="418234" y="73125"/>
                </a:cubicBezTo>
                <a:cubicBezTo>
                  <a:pt x="394204" y="53573"/>
                  <a:pt x="363589" y="46374"/>
                  <a:pt x="332439" y="52862"/>
                </a:cubicBezTo>
                <a:close/>
                <a:moveTo>
                  <a:pt x="322026" y="3360"/>
                </a:moveTo>
                <a:cubicBezTo>
                  <a:pt x="367949" y="-6238"/>
                  <a:pt x="414496" y="4960"/>
                  <a:pt x="450184" y="33932"/>
                </a:cubicBezTo>
                <a:cubicBezTo>
                  <a:pt x="485872" y="62904"/>
                  <a:pt x="506342" y="105741"/>
                  <a:pt x="506342" y="151599"/>
                </a:cubicBezTo>
                <a:cubicBezTo>
                  <a:pt x="506342" y="177016"/>
                  <a:pt x="499934" y="202078"/>
                  <a:pt x="487741" y="224207"/>
                </a:cubicBezTo>
                <a:lnTo>
                  <a:pt x="479998" y="238515"/>
                </a:lnTo>
                <a:cubicBezTo>
                  <a:pt x="463534" y="268287"/>
                  <a:pt x="447959" y="296460"/>
                  <a:pt x="435499" y="326499"/>
                </a:cubicBezTo>
                <a:lnTo>
                  <a:pt x="377828" y="464695"/>
                </a:lnTo>
                <a:cubicBezTo>
                  <a:pt x="373823" y="474115"/>
                  <a:pt x="364657" y="480247"/>
                  <a:pt x="354422" y="480247"/>
                </a:cubicBezTo>
                <a:cubicBezTo>
                  <a:pt x="344187" y="480247"/>
                  <a:pt x="335020" y="474115"/>
                  <a:pt x="331015" y="464695"/>
                </a:cubicBezTo>
                <a:lnTo>
                  <a:pt x="284291" y="352449"/>
                </a:lnTo>
                <a:lnTo>
                  <a:pt x="277438" y="364891"/>
                </a:lnTo>
                <a:cubicBezTo>
                  <a:pt x="260973" y="394752"/>
                  <a:pt x="245488" y="422925"/>
                  <a:pt x="232939" y="452875"/>
                </a:cubicBezTo>
                <a:lnTo>
                  <a:pt x="175268" y="591070"/>
                </a:lnTo>
                <a:cubicBezTo>
                  <a:pt x="171352" y="600491"/>
                  <a:pt x="162096" y="606623"/>
                  <a:pt x="151861" y="606623"/>
                </a:cubicBezTo>
                <a:cubicBezTo>
                  <a:pt x="141715" y="606623"/>
                  <a:pt x="132460" y="600491"/>
                  <a:pt x="128544" y="591070"/>
                </a:cubicBezTo>
                <a:lnTo>
                  <a:pt x="75323" y="463539"/>
                </a:lnTo>
                <a:cubicBezTo>
                  <a:pt x="62418" y="432701"/>
                  <a:pt x="46843" y="403551"/>
                  <a:pt x="30378" y="372712"/>
                </a:cubicBezTo>
                <a:lnTo>
                  <a:pt x="17385" y="348539"/>
                </a:lnTo>
                <a:cubicBezTo>
                  <a:pt x="1899" y="319122"/>
                  <a:pt x="-3352" y="285973"/>
                  <a:pt x="2077" y="252646"/>
                </a:cubicBezTo>
                <a:cubicBezTo>
                  <a:pt x="12045" y="191680"/>
                  <a:pt x="59303" y="142267"/>
                  <a:pt x="119555" y="129736"/>
                </a:cubicBezTo>
                <a:cubicBezTo>
                  <a:pt x="148212" y="123782"/>
                  <a:pt x="177137" y="125915"/>
                  <a:pt x="203569" y="135424"/>
                </a:cubicBezTo>
                <a:cubicBezTo>
                  <a:pt x="203925" y="132313"/>
                  <a:pt x="204103" y="129292"/>
                  <a:pt x="204637" y="126270"/>
                </a:cubicBezTo>
                <a:cubicBezTo>
                  <a:pt x="214605" y="65215"/>
                  <a:pt x="261774" y="15802"/>
                  <a:pt x="322026" y="3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circle-grid_18095"/>
          <p:cNvSpPr>
            <a:spLocks noChangeAspect="1"/>
          </p:cNvSpPr>
          <p:nvPr/>
        </p:nvSpPr>
        <p:spPr bwMode="auto">
          <a:xfrm>
            <a:off x="2074433" y="1503745"/>
            <a:ext cx="609685" cy="608696"/>
          </a:xfrm>
          <a:custGeom>
            <a:avLst/>
            <a:gdLst>
              <a:gd name="connsiteX0" fmla="*/ 458214 w 609614"/>
              <a:gd name="connsiteY0" fmla="*/ 470741 h 608626"/>
              <a:gd name="connsiteX1" fmla="*/ 548434 w 609614"/>
              <a:gd name="connsiteY1" fmla="*/ 487659 h 608626"/>
              <a:gd name="connsiteX2" fmla="*/ 422757 w 609614"/>
              <a:gd name="connsiteY2" fmla="*/ 585621 h 608626"/>
              <a:gd name="connsiteX3" fmla="*/ 458214 w 609614"/>
              <a:gd name="connsiteY3" fmla="*/ 470741 h 608626"/>
              <a:gd name="connsiteX4" fmla="*/ 148976 w 609614"/>
              <a:gd name="connsiteY4" fmla="*/ 469401 h 608626"/>
              <a:gd name="connsiteX5" fmla="*/ 184246 w 609614"/>
              <a:gd name="connsiteY5" fmla="*/ 584422 h 608626"/>
              <a:gd name="connsiteX6" fmla="*/ 60898 w 609614"/>
              <a:gd name="connsiteY6" fmla="*/ 487195 h 608626"/>
              <a:gd name="connsiteX7" fmla="*/ 148976 w 609614"/>
              <a:gd name="connsiteY7" fmla="*/ 469401 h 608626"/>
              <a:gd name="connsiteX8" fmla="*/ 319096 w 609614"/>
              <a:gd name="connsiteY8" fmla="*/ 459239 h 608626"/>
              <a:gd name="connsiteX9" fmla="*/ 429954 w 609614"/>
              <a:gd name="connsiteY9" fmla="*/ 467008 h 608626"/>
              <a:gd name="connsiteX10" fmla="*/ 387286 w 609614"/>
              <a:gd name="connsiteY10" fmla="*/ 597710 h 608626"/>
              <a:gd name="connsiteX11" fmla="*/ 319096 w 609614"/>
              <a:gd name="connsiteY11" fmla="*/ 608626 h 608626"/>
              <a:gd name="connsiteX12" fmla="*/ 290588 w 609614"/>
              <a:gd name="connsiteY12" fmla="*/ 458957 h 608626"/>
              <a:gd name="connsiteX13" fmla="*/ 290588 w 609614"/>
              <a:gd name="connsiteY13" fmla="*/ 608626 h 608626"/>
              <a:gd name="connsiteX14" fmla="*/ 219893 w 609614"/>
              <a:gd name="connsiteY14" fmla="*/ 597121 h 608626"/>
              <a:gd name="connsiteX15" fmla="*/ 177260 w 609614"/>
              <a:gd name="connsiteY15" fmla="*/ 465644 h 608626"/>
              <a:gd name="connsiteX16" fmla="*/ 290588 w 609614"/>
              <a:gd name="connsiteY16" fmla="*/ 458957 h 608626"/>
              <a:gd name="connsiteX17" fmla="*/ 319096 w 609614"/>
              <a:gd name="connsiteY17" fmla="*/ 317967 h 608626"/>
              <a:gd name="connsiteX18" fmla="*/ 450489 w 609614"/>
              <a:gd name="connsiteY18" fmla="*/ 317967 h 608626"/>
              <a:gd name="connsiteX19" fmla="*/ 435912 w 609614"/>
              <a:gd name="connsiteY19" fmla="*/ 438704 h 608626"/>
              <a:gd name="connsiteX20" fmla="*/ 319096 w 609614"/>
              <a:gd name="connsiteY20" fmla="*/ 430241 h 608626"/>
              <a:gd name="connsiteX21" fmla="*/ 478860 w 609614"/>
              <a:gd name="connsiteY21" fmla="*/ 317897 h 608626"/>
              <a:gd name="connsiteX22" fmla="*/ 609614 w 609614"/>
              <a:gd name="connsiteY22" fmla="*/ 317897 h 608626"/>
              <a:gd name="connsiteX23" fmla="*/ 565570 w 609614"/>
              <a:gd name="connsiteY23" fmla="*/ 462485 h 608626"/>
              <a:gd name="connsiteX24" fmla="*/ 464179 w 609614"/>
              <a:gd name="connsiteY24" fmla="*/ 442518 h 608626"/>
              <a:gd name="connsiteX25" fmla="*/ 478860 w 609614"/>
              <a:gd name="connsiteY25" fmla="*/ 317897 h 608626"/>
              <a:gd name="connsiteX26" fmla="*/ 156937 w 609614"/>
              <a:gd name="connsiteY26" fmla="*/ 317897 h 608626"/>
              <a:gd name="connsiteX27" fmla="*/ 290588 w 609614"/>
              <a:gd name="connsiteY27" fmla="*/ 317897 h 608626"/>
              <a:gd name="connsiteX28" fmla="*/ 290588 w 609614"/>
              <a:gd name="connsiteY28" fmla="*/ 430128 h 608626"/>
              <a:gd name="connsiteX29" fmla="*/ 171218 w 609614"/>
              <a:gd name="connsiteY29" fmla="*/ 437505 h 608626"/>
              <a:gd name="connsiteX30" fmla="*/ 156937 w 609614"/>
              <a:gd name="connsiteY30" fmla="*/ 317897 h 608626"/>
              <a:gd name="connsiteX31" fmla="*/ 0 w 609614"/>
              <a:gd name="connsiteY31" fmla="*/ 317897 h 608626"/>
              <a:gd name="connsiteX32" fmla="*/ 128555 w 609614"/>
              <a:gd name="connsiteY32" fmla="*/ 317897 h 608626"/>
              <a:gd name="connsiteX33" fmla="*/ 143036 w 609614"/>
              <a:gd name="connsiteY33" fmla="*/ 441460 h 608626"/>
              <a:gd name="connsiteX34" fmla="*/ 44034 w 609614"/>
              <a:gd name="connsiteY34" fmla="*/ 462415 h 608626"/>
              <a:gd name="connsiteX35" fmla="*/ 0 w 609614"/>
              <a:gd name="connsiteY35" fmla="*/ 317897 h 608626"/>
              <a:gd name="connsiteX36" fmla="*/ 443427 w 609614"/>
              <a:gd name="connsiteY36" fmla="*/ 162089 h 608626"/>
              <a:gd name="connsiteX37" fmla="*/ 451407 w 609614"/>
              <a:gd name="connsiteY37" fmla="*/ 289601 h 608626"/>
              <a:gd name="connsiteX38" fmla="*/ 319096 w 609614"/>
              <a:gd name="connsiteY38" fmla="*/ 289601 h 608626"/>
              <a:gd name="connsiteX39" fmla="*/ 319096 w 609614"/>
              <a:gd name="connsiteY39" fmla="*/ 170255 h 608626"/>
              <a:gd name="connsiteX40" fmla="*/ 443427 w 609614"/>
              <a:gd name="connsiteY40" fmla="*/ 162089 h 608626"/>
              <a:gd name="connsiteX41" fmla="*/ 164195 w 609614"/>
              <a:gd name="connsiteY41" fmla="*/ 160536 h 608626"/>
              <a:gd name="connsiteX42" fmla="*/ 290588 w 609614"/>
              <a:gd name="connsiteY42" fmla="*/ 169979 h 608626"/>
              <a:gd name="connsiteX43" fmla="*/ 290588 w 609614"/>
              <a:gd name="connsiteY43" fmla="*/ 289600 h 608626"/>
              <a:gd name="connsiteX44" fmla="*/ 156019 w 609614"/>
              <a:gd name="connsiteY44" fmla="*/ 289600 h 608626"/>
              <a:gd name="connsiteX45" fmla="*/ 164195 w 609614"/>
              <a:gd name="connsiteY45" fmla="*/ 160536 h 608626"/>
              <a:gd name="connsiteX46" fmla="*/ 48359 w 609614"/>
              <a:gd name="connsiteY46" fmla="*/ 139084 h 608626"/>
              <a:gd name="connsiteX47" fmla="*/ 136262 w 609614"/>
              <a:gd name="connsiteY47" fmla="*/ 156496 h 608626"/>
              <a:gd name="connsiteX48" fmla="*/ 127787 w 609614"/>
              <a:gd name="connsiteY48" fmla="*/ 289600 h 608626"/>
              <a:gd name="connsiteX49" fmla="*/ 71 w 609614"/>
              <a:gd name="connsiteY49" fmla="*/ 289600 h 608626"/>
              <a:gd name="connsiteX50" fmla="*/ 48359 w 609614"/>
              <a:gd name="connsiteY50" fmla="*/ 139084 h 608626"/>
              <a:gd name="connsiteX51" fmla="*/ 561251 w 609614"/>
              <a:gd name="connsiteY51" fmla="*/ 139014 h 608626"/>
              <a:gd name="connsiteX52" fmla="*/ 609614 w 609614"/>
              <a:gd name="connsiteY52" fmla="*/ 289600 h 608626"/>
              <a:gd name="connsiteX53" fmla="*/ 479792 w 609614"/>
              <a:gd name="connsiteY53" fmla="*/ 289600 h 608626"/>
              <a:gd name="connsiteX54" fmla="*/ 471518 w 609614"/>
              <a:gd name="connsiteY54" fmla="*/ 157997 h 608626"/>
              <a:gd name="connsiteX55" fmla="*/ 561251 w 609614"/>
              <a:gd name="connsiteY55" fmla="*/ 139014 h 608626"/>
              <a:gd name="connsiteX56" fmla="*/ 162442 w 609614"/>
              <a:gd name="connsiteY56" fmla="*/ 34648 h 608626"/>
              <a:gd name="connsiteX57" fmla="*/ 140667 w 609614"/>
              <a:gd name="connsiteY57" fmla="*/ 127935 h 608626"/>
              <a:gd name="connsiteX58" fmla="*/ 66473 w 609614"/>
              <a:gd name="connsiteY58" fmla="*/ 113976 h 608626"/>
              <a:gd name="connsiteX59" fmla="*/ 162442 w 609614"/>
              <a:gd name="connsiteY59" fmla="*/ 34648 h 608626"/>
              <a:gd name="connsiteX60" fmla="*/ 444703 w 609614"/>
              <a:gd name="connsiteY60" fmla="*/ 33448 h 608626"/>
              <a:gd name="connsiteX61" fmla="*/ 543424 w 609614"/>
              <a:gd name="connsiteY61" fmla="*/ 114299 h 608626"/>
              <a:gd name="connsiteX62" fmla="*/ 467068 w 609614"/>
              <a:gd name="connsiteY62" fmla="*/ 129840 h 608626"/>
              <a:gd name="connsiteX63" fmla="*/ 444703 w 609614"/>
              <a:gd name="connsiteY63" fmla="*/ 33448 h 608626"/>
              <a:gd name="connsiteX64" fmla="*/ 319096 w 609614"/>
              <a:gd name="connsiteY64" fmla="*/ 0 h 608626"/>
              <a:gd name="connsiteX65" fmla="*/ 410024 w 609614"/>
              <a:gd name="connsiteY65" fmla="*/ 18295 h 608626"/>
              <a:gd name="connsiteX66" fmla="*/ 438987 w 609614"/>
              <a:gd name="connsiteY66" fmla="*/ 133768 h 608626"/>
              <a:gd name="connsiteX67" fmla="*/ 319096 w 609614"/>
              <a:gd name="connsiteY67" fmla="*/ 141342 h 608626"/>
              <a:gd name="connsiteX68" fmla="*/ 290588 w 609614"/>
              <a:gd name="connsiteY68" fmla="*/ 0 h 608626"/>
              <a:gd name="connsiteX69" fmla="*/ 290588 w 609614"/>
              <a:gd name="connsiteY69" fmla="*/ 141131 h 608626"/>
              <a:gd name="connsiteX70" fmla="*/ 168792 w 609614"/>
              <a:gd name="connsiteY70" fmla="*/ 131984 h 608626"/>
              <a:gd name="connsiteX71" fmla="*/ 197149 w 609614"/>
              <a:gd name="connsiteY71" fmla="*/ 19178 h 608626"/>
              <a:gd name="connsiteX72" fmla="*/ 290588 w 609614"/>
              <a:gd name="connsiteY72" fmla="*/ 0 h 608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09614" h="608626">
                <a:moveTo>
                  <a:pt x="458214" y="470741"/>
                </a:moveTo>
                <a:cubicBezTo>
                  <a:pt x="497021" y="476348"/>
                  <a:pt x="527948" y="482839"/>
                  <a:pt x="548434" y="487659"/>
                </a:cubicBezTo>
                <a:cubicBezTo>
                  <a:pt x="516030" y="530443"/>
                  <a:pt x="472988" y="564573"/>
                  <a:pt x="422757" y="585621"/>
                </a:cubicBezTo>
                <a:cubicBezTo>
                  <a:pt x="437925" y="546574"/>
                  <a:pt x="449646" y="508117"/>
                  <a:pt x="458214" y="470741"/>
                </a:cubicBezTo>
                <a:close/>
                <a:moveTo>
                  <a:pt x="148976" y="469401"/>
                </a:moveTo>
                <a:cubicBezTo>
                  <a:pt x="157547" y="506857"/>
                  <a:pt x="169172" y="545394"/>
                  <a:pt x="184246" y="584422"/>
                </a:cubicBezTo>
                <a:cubicBezTo>
                  <a:pt x="134986" y="563286"/>
                  <a:pt x="92720" y="529369"/>
                  <a:pt x="60898" y="487195"/>
                </a:cubicBezTo>
                <a:cubicBezTo>
                  <a:pt x="90454" y="479625"/>
                  <a:pt x="119912" y="473727"/>
                  <a:pt x="148976" y="469401"/>
                </a:cubicBezTo>
                <a:close/>
                <a:moveTo>
                  <a:pt x="319096" y="459239"/>
                </a:moveTo>
                <a:cubicBezTo>
                  <a:pt x="359399" y="460124"/>
                  <a:pt x="396844" y="463173"/>
                  <a:pt x="429954" y="467008"/>
                </a:cubicBezTo>
                <a:cubicBezTo>
                  <a:pt x="420001" y="509494"/>
                  <a:pt x="406206" y="553159"/>
                  <a:pt x="387286" y="597710"/>
                </a:cubicBezTo>
                <a:cubicBezTo>
                  <a:pt x="365410" y="603906"/>
                  <a:pt x="342549" y="607544"/>
                  <a:pt x="319096" y="608626"/>
                </a:cubicBezTo>
                <a:close/>
                <a:moveTo>
                  <a:pt x="290588" y="458957"/>
                </a:moveTo>
                <a:lnTo>
                  <a:pt x="290588" y="608626"/>
                </a:lnTo>
                <a:cubicBezTo>
                  <a:pt x="266170" y="607446"/>
                  <a:pt x="242539" y="603611"/>
                  <a:pt x="219893" y="597121"/>
                </a:cubicBezTo>
                <a:cubicBezTo>
                  <a:pt x="200989" y="552279"/>
                  <a:pt x="187205" y="508224"/>
                  <a:pt x="177260" y="465644"/>
                </a:cubicBezTo>
                <a:cubicBezTo>
                  <a:pt x="216447" y="461022"/>
                  <a:pt x="254453" y="459153"/>
                  <a:pt x="290588" y="458957"/>
                </a:cubicBezTo>
                <a:close/>
                <a:moveTo>
                  <a:pt x="319096" y="317967"/>
                </a:moveTo>
                <a:lnTo>
                  <a:pt x="450489" y="317967"/>
                </a:lnTo>
                <a:cubicBezTo>
                  <a:pt x="448716" y="356146"/>
                  <a:pt x="444185" y="396588"/>
                  <a:pt x="435912" y="438704"/>
                </a:cubicBezTo>
                <a:cubicBezTo>
                  <a:pt x="401241" y="434473"/>
                  <a:pt x="361843" y="431127"/>
                  <a:pt x="319096" y="430241"/>
                </a:cubicBezTo>
                <a:close/>
                <a:moveTo>
                  <a:pt x="478860" y="317897"/>
                </a:moveTo>
                <a:lnTo>
                  <a:pt x="609614" y="317897"/>
                </a:lnTo>
                <a:cubicBezTo>
                  <a:pt x="607249" y="370716"/>
                  <a:pt x="591582" y="419895"/>
                  <a:pt x="565570" y="462485"/>
                </a:cubicBezTo>
                <a:cubicBezTo>
                  <a:pt x="545469" y="457370"/>
                  <a:pt x="510391" y="449305"/>
                  <a:pt x="464179" y="442518"/>
                </a:cubicBezTo>
                <a:cubicBezTo>
                  <a:pt x="472554" y="399043"/>
                  <a:pt x="477185" y="357339"/>
                  <a:pt x="478860" y="317897"/>
                </a:cubicBezTo>
                <a:close/>
                <a:moveTo>
                  <a:pt x="156937" y="317897"/>
                </a:moveTo>
                <a:lnTo>
                  <a:pt x="290588" y="317897"/>
                </a:lnTo>
                <a:lnTo>
                  <a:pt x="290588" y="430128"/>
                </a:lnTo>
                <a:cubicBezTo>
                  <a:pt x="252669" y="430226"/>
                  <a:pt x="212584" y="432488"/>
                  <a:pt x="171218" y="437505"/>
                </a:cubicBezTo>
                <a:cubicBezTo>
                  <a:pt x="163142" y="395898"/>
                  <a:pt x="158611" y="355766"/>
                  <a:pt x="156937" y="317897"/>
                </a:cubicBezTo>
                <a:close/>
                <a:moveTo>
                  <a:pt x="0" y="317897"/>
                </a:moveTo>
                <a:lnTo>
                  <a:pt x="128555" y="317897"/>
                </a:lnTo>
                <a:cubicBezTo>
                  <a:pt x="130230" y="357051"/>
                  <a:pt x="134761" y="398370"/>
                  <a:pt x="143036" y="441460"/>
                </a:cubicBezTo>
                <a:cubicBezTo>
                  <a:pt x="110528" y="446379"/>
                  <a:pt x="77330" y="453266"/>
                  <a:pt x="44034" y="462415"/>
                </a:cubicBezTo>
                <a:cubicBezTo>
                  <a:pt x="18027" y="419915"/>
                  <a:pt x="2364" y="370726"/>
                  <a:pt x="0" y="317897"/>
                </a:cubicBezTo>
                <a:close/>
                <a:moveTo>
                  <a:pt x="443427" y="162089"/>
                </a:moveTo>
                <a:cubicBezTo>
                  <a:pt x="448649" y="199673"/>
                  <a:pt x="451900" y="242669"/>
                  <a:pt x="451407" y="289601"/>
                </a:cubicBezTo>
                <a:lnTo>
                  <a:pt x="319096" y="289601"/>
                </a:lnTo>
                <a:lnTo>
                  <a:pt x="319096" y="170255"/>
                </a:lnTo>
                <a:cubicBezTo>
                  <a:pt x="358504" y="169960"/>
                  <a:pt x="400276" y="167697"/>
                  <a:pt x="443427" y="162089"/>
                </a:cubicBezTo>
                <a:close/>
                <a:moveTo>
                  <a:pt x="164195" y="160536"/>
                </a:moveTo>
                <a:cubicBezTo>
                  <a:pt x="201138" y="165356"/>
                  <a:pt x="243893" y="169094"/>
                  <a:pt x="290588" y="169979"/>
                </a:cubicBezTo>
                <a:lnTo>
                  <a:pt x="290588" y="289600"/>
                </a:lnTo>
                <a:lnTo>
                  <a:pt x="156019" y="289600"/>
                </a:lnTo>
                <a:cubicBezTo>
                  <a:pt x="155526" y="241988"/>
                  <a:pt x="158876" y="198507"/>
                  <a:pt x="164195" y="160536"/>
                </a:cubicBezTo>
                <a:close/>
                <a:moveTo>
                  <a:pt x="48359" y="139084"/>
                </a:moveTo>
                <a:cubicBezTo>
                  <a:pt x="67674" y="143904"/>
                  <a:pt x="97730" y="150594"/>
                  <a:pt x="136262" y="156496"/>
                </a:cubicBezTo>
                <a:cubicBezTo>
                  <a:pt x="130743" y="195749"/>
                  <a:pt x="127196" y="240608"/>
                  <a:pt x="127787" y="289600"/>
                </a:cubicBezTo>
                <a:lnTo>
                  <a:pt x="71" y="289600"/>
                </a:lnTo>
                <a:cubicBezTo>
                  <a:pt x="2732" y="234312"/>
                  <a:pt x="19977" y="182861"/>
                  <a:pt x="48359" y="139084"/>
                </a:cubicBezTo>
                <a:close/>
                <a:moveTo>
                  <a:pt x="561251" y="139014"/>
                </a:moveTo>
                <a:cubicBezTo>
                  <a:pt x="589619" y="182783"/>
                  <a:pt x="606856" y="234323"/>
                  <a:pt x="609614" y="289600"/>
                </a:cubicBezTo>
                <a:lnTo>
                  <a:pt x="479792" y="289600"/>
                </a:lnTo>
                <a:cubicBezTo>
                  <a:pt x="480284" y="241208"/>
                  <a:pt x="476837" y="196848"/>
                  <a:pt x="471518" y="157997"/>
                </a:cubicBezTo>
                <a:cubicBezTo>
                  <a:pt x="500969" y="153374"/>
                  <a:pt x="531012" y="147079"/>
                  <a:pt x="561251" y="139014"/>
                </a:cubicBezTo>
                <a:close/>
                <a:moveTo>
                  <a:pt x="162442" y="34648"/>
                </a:moveTo>
                <a:cubicBezTo>
                  <a:pt x="155446" y="57847"/>
                  <a:pt x="147367" y="89499"/>
                  <a:pt x="140667" y="127935"/>
                </a:cubicBezTo>
                <a:cubicBezTo>
                  <a:pt x="109925" y="123315"/>
                  <a:pt x="84800" y="118203"/>
                  <a:pt x="66473" y="113976"/>
                </a:cubicBezTo>
                <a:cubicBezTo>
                  <a:pt x="92584" y="81439"/>
                  <a:pt x="125197" y="54308"/>
                  <a:pt x="162442" y="34648"/>
                </a:cubicBezTo>
                <a:close/>
                <a:moveTo>
                  <a:pt x="444703" y="33448"/>
                </a:moveTo>
                <a:cubicBezTo>
                  <a:pt x="483029" y="53218"/>
                  <a:pt x="516626" y="80857"/>
                  <a:pt x="543424" y="114299"/>
                </a:cubicBezTo>
                <a:cubicBezTo>
                  <a:pt x="517808" y="120791"/>
                  <a:pt x="492290" y="125905"/>
                  <a:pt x="467068" y="129840"/>
                </a:cubicBezTo>
                <a:cubicBezTo>
                  <a:pt x="460171" y="89808"/>
                  <a:pt x="451797" y="57054"/>
                  <a:pt x="444703" y="33448"/>
                </a:cubicBezTo>
                <a:close/>
                <a:moveTo>
                  <a:pt x="319096" y="0"/>
                </a:moveTo>
                <a:cubicBezTo>
                  <a:pt x="350916" y="1475"/>
                  <a:pt x="381357" y="7770"/>
                  <a:pt x="410024" y="18295"/>
                </a:cubicBezTo>
                <a:cubicBezTo>
                  <a:pt x="417215" y="39147"/>
                  <a:pt x="429628" y="79376"/>
                  <a:pt x="438987" y="133768"/>
                </a:cubicBezTo>
                <a:cubicBezTo>
                  <a:pt x="397513" y="138981"/>
                  <a:pt x="357221" y="141145"/>
                  <a:pt x="319096" y="141342"/>
                </a:cubicBezTo>
                <a:close/>
                <a:moveTo>
                  <a:pt x="290588" y="0"/>
                </a:moveTo>
                <a:lnTo>
                  <a:pt x="290588" y="141131"/>
                </a:lnTo>
                <a:cubicBezTo>
                  <a:pt x="245690" y="140147"/>
                  <a:pt x="204435" y="136508"/>
                  <a:pt x="168792" y="131984"/>
                </a:cubicBezTo>
                <a:cubicBezTo>
                  <a:pt x="177949" y="79269"/>
                  <a:pt x="189961" y="40126"/>
                  <a:pt x="197149" y="19178"/>
                </a:cubicBezTo>
                <a:cubicBezTo>
                  <a:pt x="226490" y="8163"/>
                  <a:pt x="257801" y="1475"/>
                  <a:pt x="2905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alarm-clock-of-circular-shape-with-old-design_31014"/>
          <p:cNvSpPr>
            <a:spLocks noChangeAspect="1"/>
          </p:cNvSpPr>
          <p:nvPr/>
        </p:nvSpPr>
        <p:spPr bwMode="auto">
          <a:xfrm>
            <a:off x="2097139" y="3207995"/>
            <a:ext cx="586979" cy="609685"/>
          </a:xfrm>
          <a:custGeom>
            <a:avLst/>
            <a:gdLst>
              <a:gd name="T0" fmla="*/ 3903 w 5392"/>
              <a:gd name="T1" fmla="*/ 2162 h 5608"/>
              <a:gd name="T2" fmla="*/ 3871 w 5392"/>
              <a:gd name="T3" fmla="*/ 2335 h 5608"/>
              <a:gd name="T4" fmla="*/ 2739 w 5392"/>
              <a:gd name="T5" fmla="*/ 3117 h 5608"/>
              <a:gd name="T6" fmla="*/ 2668 w 5392"/>
              <a:gd name="T7" fmla="*/ 3139 h 5608"/>
              <a:gd name="T8" fmla="*/ 2610 w 5392"/>
              <a:gd name="T9" fmla="*/ 3125 h 5608"/>
              <a:gd name="T10" fmla="*/ 2543 w 5392"/>
              <a:gd name="T11" fmla="*/ 3014 h 5608"/>
              <a:gd name="T12" fmla="*/ 2543 w 5392"/>
              <a:gd name="T13" fmla="*/ 1341 h 5608"/>
              <a:gd name="T14" fmla="*/ 2668 w 5392"/>
              <a:gd name="T15" fmla="*/ 1216 h 5608"/>
              <a:gd name="T16" fmla="*/ 2793 w 5392"/>
              <a:gd name="T17" fmla="*/ 1341 h 5608"/>
              <a:gd name="T18" fmla="*/ 2793 w 5392"/>
              <a:gd name="T19" fmla="*/ 2776 h 5608"/>
              <a:gd name="T20" fmla="*/ 3729 w 5392"/>
              <a:gd name="T21" fmla="*/ 2130 h 5608"/>
              <a:gd name="T22" fmla="*/ 3903 w 5392"/>
              <a:gd name="T23" fmla="*/ 2162 h 5608"/>
              <a:gd name="T24" fmla="*/ 4952 w 5392"/>
              <a:gd name="T25" fmla="*/ 2144 h 5608"/>
              <a:gd name="T26" fmla="*/ 5036 w 5392"/>
              <a:gd name="T27" fmla="*/ 2765 h 5608"/>
              <a:gd name="T28" fmla="*/ 3846 w 5392"/>
              <a:gd name="T29" fmla="*/ 4804 h 5608"/>
              <a:gd name="T30" fmla="*/ 4355 w 5392"/>
              <a:gd name="T31" fmla="*/ 5312 h 5608"/>
              <a:gd name="T32" fmla="*/ 4355 w 5392"/>
              <a:gd name="T33" fmla="*/ 5544 h 5608"/>
              <a:gd name="T34" fmla="*/ 4123 w 5392"/>
              <a:gd name="T35" fmla="*/ 5544 h 5608"/>
              <a:gd name="T36" fmla="*/ 3544 w 5392"/>
              <a:gd name="T37" fmla="*/ 4965 h 5608"/>
              <a:gd name="T38" fmla="*/ 3534 w 5392"/>
              <a:gd name="T39" fmla="*/ 4952 h 5608"/>
              <a:gd name="T40" fmla="*/ 2692 w 5392"/>
              <a:gd name="T41" fmla="*/ 5109 h 5608"/>
              <a:gd name="T42" fmla="*/ 1940 w 5392"/>
              <a:gd name="T43" fmla="*/ 4984 h 5608"/>
              <a:gd name="T44" fmla="*/ 1380 w 5392"/>
              <a:gd name="T45" fmla="*/ 5544 h 5608"/>
              <a:gd name="T46" fmla="*/ 1148 w 5392"/>
              <a:gd name="T47" fmla="*/ 5544 h 5608"/>
              <a:gd name="T48" fmla="*/ 1148 w 5392"/>
              <a:gd name="T49" fmla="*/ 5312 h 5608"/>
              <a:gd name="T50" fmla="*/ 1615 w 5392"/>
              <a:gd name="T51" fmla="*/ 4846 h 5608"/>
              <a:gd name="T52" fmla="*/ 348 w 5392"/>
              <a:gd name="T53" fmla="*/ 2765 h 5608"/>
              <a:gd name="T54" fmla="*/ 434 w 5392"/>
              <a:gd name="T55" fmla="*/ 2137 h 5608"/>
              <a:gd name="T56" fmla="*/ 469 w 5392"/>
              <a:gd name="T57" fmla="*/ 471 h 5608"/>
              <a:gd name="T58" fmla="*/ 2175 w 5392"/>
              <a:gd name="T59" fmla="*/ 471 h 5608"/>
              <a:gd name="T60" fmla="*/ 2166 w 5392"/>
              <a:gd name="T61" fmla="*/ 481 h 5608"/>
              <a:gd name="T62" fmla="*/ 2596 w 5392"/>
              <a:gd name="T63" fmla="*/ 423 h 5608"/>
              <a:gd name="T64" fmla="*/ 2596 w 5392"/>
              <a:gd name="T65" fmla="*/ 345 h 5608"/>
              <a:gd name="T66" fmla="*/ 2605 w 5392"/>
              <a:gd name="T67" fmla="*/ 299 h 5608"/>
              <a:gd name="T68" fmla="*/ 2573 w 5392"/>
              <a:gd name="T69" fmla="*/ 299 h 5608"/>
              <a:gd name="T70" fmla="*/ 2470 w 5392"/>
              <a:gd name="T71" fmla="*/ 197 h 5608"/>
              <a:gd name="T72" fmla="*/ 2573 w 5392"/>
              <a:gd name="T73" fmla="*/ 94 h 5608"/>
              <a:gd name="T74" fmla="*/ 2859 w 5392"/>
              <a:gd name="T75" fmla="*/ 94 h 5608"/>
              <a:gd name="T76" fmla="*/ 2962 w 5392"/>
              <a:gd name="T77" fmla="*/ 197 h 5608"/>
              <a:gd name="T78" fmla="*/ 2859 w 5392"/>
              <a:gd name="T79" fmla="*/ 299 h 5608"/>
              <a:gd name="T80" fmla="*/ 2827 w 5392"/>
              <a:gd name="T81" fmla="*/ 299 h 5608"/>
              <a:gd name="T82" fmla="*/ 2837 w 5392"/>
              <a:gd name="T83" fmla="*/ 345 h 5608"/>
              <a:gd name="T84" fmla="*/ 2837 w 5392"/>
              <a:gd name="T85" fmla="*/ 425 h 5608"/>
              <a:gd name="T86" fmla="*/ 3229 w 5392"/>
              <a:gd name="T87" fmla="*/ 483 h 5608"/>
              <a:gd name="T88" fmla="*/ 3216 w 5392"/>
              <a:gd name="T89" fmla="*/ 471 h 5608"/>
              <a:gd name="T90" fmla="*/ 4922 w 5392"/>
              <a:gd name="T91" fmla="*/ 471 h 5608"/>
              <a:gd name="T92" fmla="*/ 4952 w 5392"/>
              <a:gd name="T93" fmla="*/ 2144 h 5608"/>
              <a:gd name="T94" fmla="*/ 4654 w 5392"/>
              <a:gd name="T95" fmla="*/ 2765 h 5608"/>
              <a:gd name="T96" fmla="*/ 2692 w 5392"/>
              <a:gd name="T97" fmla="*/ 802 h 5608"/>
              <a:gd name="T98" fmla="*/ 730 w 5392"/>
              <a:gd name="T99" fmla="*/ 2765 h 5608"/>
              <a:gd name="T100" fmla="*/ 2692 w 5392"/>
              <a:gd name="T101" fmla="*/ 4727 h 5608"/>
              <a:gd name="T102" fmla="*/ 4654 w 5392"/>
              <a:gd name="T103" fmla="*/ 2765 h 5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392" h="5608">
                <a:moveTo>
                  <a:pt x="3903" y="2162"/>
                </a:moveTo>
                <a:cubicBezTo>
                  <a:pt x="3942" y="2218"/>
                  <a:pt x="3927" y="2296"/>
                  <a:pt x="3871" y="2335"/>
                </a:cubicBezTo>
                <a:lnTo>
                  <a:pt x="2739" y="3117"/>
                </a:lnTo>
                <a:cubicBezTo>
                  <a:pt x="2718" y="3132"/>
                  <a:pt x="2693" y="3139"/>
                  <a:pt x="2668" y="3139"/>
                </a:cubicBezTo>
                <a:cubicBezTo>
                  <a:pt x="2648" y="3139"/>
                  <a:pt x="2628" y="3134"/>
                  <a:pt x="2610" y="3125"/>
                </a:cubicBezTo>
                <a:cubicBezTo>
                  <a:pt x="2569" y="3103"/>
                  <a:pt x="2543" y="3061"/>
                  <a:pt x="2543" y="3014"/>
                </a:cubicBezTo>
                <a:lnTo>
                  <a:pt x="2543" y="1341"/>
                </a:lnTo>
                <a:cubicBezTo>
                  <a:pt x="2543" y="1272"/>
                  <a:pt x="2599" y="1216"/>
                  <a:pt x="2668" y="1216"/>
                </a:cubicBezTo>
                <a:cubicBezTo>
                  <a:pt x="2737" y="1216"/>
                  <a:pt x="2793" y="1272"/>
                  <a:pt x="2793" y="1341"/>
                </a:cubicBezTo>
                <a:lnTo>
                  <a:pt x="2793" y="2776"/>
                </a:lnTo>
                <a:lnTo>
                  <a:pt x="3729" y="2130"/>
                </a:lnTo>
                <a:cubicBezTo>
                  <a:pt x="3786" y="2091"/>
                  <a:pt x="3863" y="2105"/>
                  <a:pt x="3903" y="2162"/>
                </a:cubicBezTo>
                <a:close/>
                <a:moveTo>
                  <a:pt x="4952" y="2144"/>
                </a:moveTo>
                <a:cubicBezTo>
                  <a:pt x="5006" y="2342"/>
                  <a:pt x="5036" y="2550"/>
                  <a:pt x="5036" y="2765"/>
                </a:cubicBezTo>
                <a:cubicBezTo>
                  <a:pt x="5036" y="3638"/>
                  <a:pt x="4556" y="4400"/>
                  <a:pt x="3846" y="4804"/>
                </a:cubicBezTo>
                <a:lnTo>
                  <a:pt x="4355" y="5312"/>
                </a:lnTo>
                <a:cubicBezTo>
                  <a:pt x="4419" y="5376"/>
                  <a:pt x="4419" y="5480"/>
                  <a:pt x="4355" y="5544"/>
                </a:cubicBezTo>
                <a:cubicBezTo>
                  <a:pt x="4291" y="5608"/>
                  <a:pt x="4187" y="5608"/>
                  <a:pt x="4123" y="5544"/>
                </a:cubicBezTo>
                <a:lnTo>
                  <a:pt x="3544" y="4965"/>
                </a:lnTo>
                <a:cubicBezTo>
                  <a:pt x="3540" y="4961"/>
                  <a:pt x="3537" y="4956"/>
                  <a:pt x="3534" y="4952"/>
                </a:cubicBezTo>
                <a:cubicBezTo>
                  <a:pt x="3272" y="5053"/>
                  <a:pt x="2988" y="5109"/>
                  <a:pt x="2692" y="5109"/>
                </a:cubicBezTo>
                <a:cubicBezTo>
                  <a:pt x="2429" y="5109"/>
                  <a:pt x="2176" y="5064"/>
                  <a:pt x="1940" y="4984"/>
                </a:cubicBezTo>
                <a:lnTo>
                  <a:pt x="1380" y="5544"/>
                </a:lnTo>
                <a:cubicBezTo>
                  <a:pt x="1316" y="5608"/>
                  <a:pt x="1212" y="5608"/>
                  <a:pt x="1148" y="5544"/>
                </a:cubicBezTo>
                <a:cubicBezTo>
                  <a:pt x="1085" y="5480"/>
                  <a:pt x="1085" y="5377"/>
                  <a:pt x="1148" y="5312"/>
                </a:cubicBezTo>
                <a:lnTo>
                  <a:pt x="1615" y="4846"/>
                </a:lnTo>
                <a:cubicBezTo>
                  <a:pt x="863" y="4455"/>
                  <a:pt x="348" y="3669"/>
                  <a:pt x="348" y="2765"/>
                </a:cubicBezTo>
                <a:cubicBezTo>
                  <a:pt x="348" y="2547"/>
                  <a:pt x="378" y="2337"/>
                  <a:pt x="434" y="2137"/>
                </a:cubicBezTo>
                <a:cubicBezTo>
                  <a:pt x="0" y="1664"/>
                  <a:pt x="11" y="929"/>
                  <a:pt x="469" y="471"/>
                </a:cubicBezTo>
                <a:cubicBezTo>
                  <a:pt x="941" y="0"/>
                  <a:pt x="1704" y="0"/>
                  <a:pt x="2175" y="471"/>
                </a:cubicBezTo>
                <a:lnTo>
                  <a:pt x="2166" y="481"/>
                </a:lnTo>
                <a:cubicBezTo>
                  <a:pt x="2305" y="449"/>
                  <a:pt x="2449" y="430"/>
                  <a:pt x="2596" y="423"/>
                </a:cubicBezTo>
                <a:lnTo>
                  <a:pt x="2596" y="345"/>
                </a:lnTo>
                <a:cubicBezTo>
                  <a:pt x="2596" y="329"/>
                  <a:pt x="2599" y="314"/>
                  <a:pt x="2605" y="299"/>
                </a:cubicBezTo>
                <a:lnTo>
                  <a:pt x="2573" y="299"/>
                </a:lnTo>
                <a:cubicBezTo>
                  <a:pt x="2516" y="299"/>
                  <a:pt x="2470" y="254"/>
                  <a:pt x="2470" y="197"/>
                </a:cubicBezTo>
                <a:cubicBezTo>
                  <a:pt x="2470" y="140"/>
                  <a:pt x="2516" y="94"/>
                  <a:pt x="2573" y="94"/>
                </a:cubicBezTo>
                <a:lnTo>
                  <a:pt x="2859" y="94"/>
                </a:lnTo>
                <a:cubicBezTo>
                  <a:pt x="2916" y="94"/>
                  <a:pt x="2962" y="140"/>
                  <a:pt x="2962" y="197"/>
                </a:cubicBezTo>
                <a:cubicBezTo>
                  <a:pt x="2962" y="253"/>
                  <a:pt x="2916" y="299"/>
                  <a:pt x="2859" y="299"/>
                </a:cubicBezTo>
                <a:lnTo>
                  <a:pt x="2827" y="299"/>
                </a:lnTo>
                <a:cubicBezTo>
                  <a:pt x="2833" y="314"/>
                  <a:pt x="2837" y="329"/>
                  <a:pt x="2837" y="345"/>
                </a:cubicBezTo>
                <a:lnTo>
                  <a:pt x="2837" y="425"/>
                </a:lnTo>
                <a:cubicBezTo>
                  <a:pt x="2971" y="434"/>
                  <a:pt x="3102" y="454"/>
                  <a:pt x="3229" y="483"/>
                </a:cubicBezTo>
                <a:lnTo>
                  <a:pt x="3216" y="471"/>
                </a:lnTo>
                <a:cubicBezTo>
                  <a:pt x="3688" y="0"/>
                  <a:pt x="4451" y="0"/>
                  <a:pt x="4922" y="471"/>
                </a:cubicBezTo>
                <a:cubicBezTo>
                  <a:pt x="5383" y="932"/>
                  <a:pt x="5392" y="1671"/>
                  <a:pt x="4952" y="2144"/>
                </a:cubicBezTo>
                <a:close/>
                <a:moveTo>
                  <a:pt x="4654" y="2765"/>
                </a:moveTo>
                <a:cubicBezTo>
                  <a:pt x="4654" y="1683"/>
                  <a:pt x="3774" y="802"/>
                  <a:pt x="2692" y="802"/>
                </a:cubicBezTo>
                <a:cubicBezTo>
                  <a:pt x="1610" y="802"/>
                  <a:pt x="730" y="1683"/>
                  <a:pt x="730" y="2765"/>
                </a:cubicBezTo>
                <a:cubicBezTo>
                  <a:pt x="730" y="3846"/>
                  <a:pt x="1610" y="4727"/>
                  <a:pt x="2692" y="4727"/>
                </a:cubicBezTo>
                <a:cubicBezTo>
                  <a:pt x="3774" y="4727"/>
                  <a:pt x="4654" y="3846"/>
                  <a:pt x="4654" y="27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8" grpId="0"/>
      <p:bldP spid="9" grpId="0" animBg="1"/>
      <p:bldP spid="17" grpId="0" animBg="1"/>
      <p:bldP spid="2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918772" y="1476201"/>
            <a:ext cx="2519753" cy="2059051"/>
            <a:chOff x="918772" y="1476201"/>
            <a:chExt cx="2519753" cy="2059051"/>
          </a:xfrm>
        </p:grpSpPr>
        <p:sp>
          <p:nvSpPr>
            <p:cNvPr id="2" name="矩形 1"/>
            <p:cNvSpPr/>
            <p:nvPr/>
          </p:nvSpPr>
          <p:spPr>
            <a:xfrm>
              <a:off x="918772" y="2052861"/>
              <a:ext cx="2519753" cy="1482391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918772" y="1476201"/>
              <a:ext cx="2519753" cy="576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>
                  <a:cs typeface="+mn-ea"/>
                  <a:sym typeface="+mn-lt"/>
                </a:rPr>
                <a:t>输入您的标题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576247" y="1476201"/>
            <a:ext cx="2519753" cy="2059051"/>
            <a:chOff x="3576247" y="1476201"/>
            <a:chExt cx="2519753" cy="2059051"/>
          </a:xfrm>
        </p:grpSpPr>
        <p:sp>
          <p:nvSpPr>
            <p:cNvPr id="4" name="矩形 3"/>
            <p:cNvSpPr/>
            <p:nvPr/>
          </p:nvSpPr>
          <p:spPr>
            <a:xfrm>
              <a:off x="3576247" y="2052861"/>
              <a:ext cx="2519753" cy="1482391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576247" y="1476201"/>
              <a:ext cx="2519753" cy="576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>
                  <a:cs typeface="+mn-ea"/>
                  <a:sym typeface="+mn-lt"/>
                </a:rPr>
                <a:t>输入您的标题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233722" y="1476201"/>
            <a:ext cx="2519753" cy="2059049"/>
            <a:chOff x="6233722" y="1476201"/>
            <a:chExt cx="2519753" cy="2059049"/>
          </a:xfrm>
        </p:grpSpPr>
        <p:sp>
          <p:nvSpPr>
            <p:cNvPr id="6" name="矩形 5"/>
            <p:cNvSpPr/>
            <p:nvPr/>
          </p:nvSpPr>
          <p:spPr>
            <a:xfrm>
              <a:off x="6233722" y="2052860"/>
              <a:ext cx="2519753" cy="1482390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6233722" y="1476201"/>
              <a:ext cx="2519753" cy="576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>
                  <a:cs typeface="+mn-ea"/>
                  <a:sym typeface="+mn-lt"/>
                </a:rPr>
                <a:t>输入您的标题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891197" y="1476201"/>
            <a:ext cx="2519753" cy="2059049"/>
            <a:chOff x="8891197" y="1476201"/>
            <a:chExt cx="2519753" cy="2059049"/>
          </a:xfrm>
        </p:grpSpPr>
        <p:sp>
          <p:nvSpPr>
            <p:cNvPr id="8" name="矩形 7"/>
            <p:cNvSpPr/>
            <p:nvPr/>
          </p:nvSpPr>
          <p:spPr>
            <a:xfrm>
              <a:off x="8891197" y="2052858"/>
              <a:ext cx="2519753" cy="1482392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8891197" y="1476201"/>
              <a:ext cx="2519753" cy="576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>
                  <a:cs typeface="+mn-ea"/>
                  <a:sym typeface="+mn-lt"/>
                </a:rPr>
                <a:t>输入您的标题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918772" y="3809826"/>
            <a:ext cx="2519753" cy="2059051"/>
            <a:chOff x="918772" y="3809826"/>
            <a:chExt cx="2519753" cy="2059051"/>
          </a:xfrm>
        </p:grpSpPr>
        <p:sp>
          <p:nvSpPr>
            <p:cNvPr id="10" name="矩形 9"/>
            <p:cNvSpPr/>
            <p:nvPr/>
          </p:nvSpPr>
          <p:spPr>
            <a:xfrm>
              <a:off x="918772" y="4386486"/>
              <a:ext cx="2519753" cy="1482391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918772" y="3809826"/>
              <a:ext cx="2519753" cy="576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>
                  <a:cs typeface="+mn-ea"/>
                  <a:sym typeface="+mn-lt"/>
                </a:rPr>
                <a:t>输入您的标题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576247" y="3809826"/>
            <a:ext cx="2519753" cy="2059051"/>
            <a:chOff x="3576247" y="3809826"/>
            <a:chExt cx="2519753" cy="2059051"/>
          </a:xfrm>
        </p:grpSpPr>
        <p:sp>
          <p:nvSpPr>
            <p:cNvPr id="12" name="矩形 11"/>
            <p:cNvSpPr/>
            <p:nvPr/>
          </p:nvSpPr>
          <p:spPr>
            <a:xfrm>
              <a:off x="3576247" y="4386486"/>
              <a:ext cx="2519753" cy="1482391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576247" y="3809826"/>
              <a:ext cx="2519753" cy="576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>
                  <a:cs typeface="+mn-ea"/>
                  <a:sym typeface="+mn-lt"/>
                </a:rPr>
                <a:t>输入您的标题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233722" y="3809826"/>
            <a:ext cx="2519753" cy="2059049"/>
            <a:chOff x="6233722" y="3809826"/>
            <a:chExt cx="2519753" cy="2059049"/>
          </a:xfrm>
        </p:grpSpPr>
        <p:sp>
          <p:nvSpPr>
            <p:cNvPr id="14" name="矩形 13"/>
            <p:cNvSpPr/>
            <p:nvPr/>
          </p:nvSpPr>
          <p:spPr>
            <a:xfrm>
              <a:off x="6233722" y="4386485"/>
              <a:ext cx="2519753" cy="1482390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233722" y="3809826"/>
              <a:ext cx="2519753" cy="576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>
                  <a:cs typeface="+mn-ea"/>
                  <a:sym typeface="+mn-lt"/>
                </a:rPr>
                <a:t>输入您的标题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891197" y="3809826"/>
            <a:ext cx="2519753" cy="2059049"/>
            <a:chOff x="8891197" y="3809826"/>
            <a:chExt cx="2519753" cy="2059049"/>
          </a:xfrm>
        </p:grpSpPr>
        <p:sp>
          <p:nvSpPr>
            <p:cNvPr id="16" name="矩形 15"/>
            <p:cNvSpPr/>
            <p:nvPr/>
          </p:nvSpPr>
          <p:spPr>
            <a:xfrm>
              <a:off x="8891197" y="4386483"/>
              <a:ext cx="2519753" cy="1482392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8891197" y="3809826"/>
              <a:ext cx="2519753" cy="576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>
                  <a:cs typeface="+mn-ea"/>
                  <a:sym typeface="+mn-lt"/>
                </a:rPr>
                <a:t>输入您的标题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100291" y="2064988"/>
            <a:ext cx="4091709" cy="975910"/>
          </a:xfrm>
          <a:prstGeom prst="rect">
            <a:avLst/>
          </a:prstGeom>
          <a:solidFill>
            <a:srgbClr val="B99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479334" y="1943343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>
                <a:cs typeface="+mn-ea"/>
                <a:sym typeface="+mn-lt"/>
              </a:rPr>
              <a:t>目录</a:t>
            </a:r>
            <a:endParaRPr lang="zh-CN" altLang="en-US" sz="5400" dirty="0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566697" y="2702344"/>
            <a:ext cx="14302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spc="600" dirty="0">
                <a:cs typeface="+mn-ea"/>
                <a:sym typeface="+mn-lt"/>
              </a:rPr>
              <a:t>content</a:t>
            </a:r>
            <a:endParaRPr lang="zh-CN" altLang="en-US" sz="1600" spc="600" dirty="0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249488" y="3817103"/>
            <a:ext cx="7312681" cy="1751712"/>
            <a:chOff x="2265178" y="2176211"/>
            <a:chExt cx="7312681" cy="1751712"/>
          </a:xfrm>
        </p:grpSpPr>
        <p:grpSp>
          <p:nvGrpSpPr>
            <p:cNvPr id="6" name="组合 5"/>
            <p:cNvGrpSpPr/>
            <p:nvPr/>
          </p:nvGrpSpPr>
          <p:grpSpPr>
            <a:xfrm>
              <a:off x="6547331" y="2176211"/>
              <a:ext cx="3030528" cy="584776"/>
              <a:chOff x="6096000" y="2406094"/>
              <a:chExt cx="3030528" cy="584776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7095203" y="2467650"/>
                <a:ext cx="20313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论文研究目标</a:t>
                </a: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6096000" y="2406094"/>
                <a:ext cx="584775" cy="584776"/>
              </a:xfrm>
              <a:prstGeom prst="rect">
                <a:avLst/>
              </a:prstGeom>
              <a:solidFill>
                <a:srgbClr val="B9965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02</a:t>
                </a: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6547331" y="3343147"/>
              <a:ext cx="3030528" cy="584776"/>
              <a:chOff x="6096000" y="4217654"/>
              <a:chExt cx="3030528" cy="584776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7095203" y="4279210"/>
                <a:ext cx="20313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论文研究成果</a:t>
                </a:r>
                <a:endPara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6096000" y="4217654"/>
                <a:ext cx="584775" cy="584776"/>
              </a:xfrm>
              <a:prstGeom prst="rect">
                <a:avLst/>
              </a:prstGeom>
              <a:solidFill>
                <a:srgbClr val="B9965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04</a:t>
                </a: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2265178" y="2176211"/>
              <a:ext cx="3338305" cy="584776"/>
              <a:chOff x="6096000" y="1500314"/>
              <a:chExt cx="3338305" cy="584776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7095203" y="1561870"/>
                <a:ext cx="233910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研究背景与意义</a:t>
                </a: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6096000" y="1500314"/>
                <a:ext cx="584775" cy="584776"/>
              </a:xfrm>
              <a:prstGeom prst="rect">
                <a:avLst/>
              </a:prstGeom>
              <a:solidFill>
                <a:srgbClr val="B9965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01</a:t>
                </a: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2265178" y="3343147"/>
              <a:ext cx="3030528" cy="584776"/>
              <a:chOff x="6096000" y="3311874"/>
              <a:chExt cx="3030528" cy="584776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7095203" y="3373430"/>
                <a:ext cx="20313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论文研究内容</a:t>
                </a:r>
                <a:endPara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6096000" y="3311874"/>
                <a:ext cx="584775" cy="584776"/>
              </a:xfrm>
              <a:prstGeom prst="rect">
                <a:avLst/>
              </a:prstGeom>
              <a:solidFill>
                <a:srgbClr val="B9965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03</a:t>
                </a: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flipH="1">
            <a:off x="8100291" y="3634510"/>
            <a:ext cx="4091709" cy="975910"/>
          </a:xfrm>
          <a:prstGeom prst="rect">
            <a:avLst/>
          </a:prstGeom>
          <a:solidFill>
            <a:srgbClr val="B99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12503" y="4305716"/>
            <a:ext cx="4829665" cy="400110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开题报告</a:t>
            </a:r>
            <a:r>
              <a:rPr kumimoji="0" lang="en-US" altLang="zh-CN" sz="11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/</a:t>
            </a:r>
            <a:r>
              <a:rPr kumimoji="0" lang="zh-CN" altLang="en-US" sz="11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论文答辩</a:t>
            </a:r>
            <a:r>
              <a:rPr kumimoji="0" lang="en-US" altLang="zh-CN" sz="11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/</a:t>
            </a:r>
            <a:r>
              <a:rPr kumimoji="0" lang="zh-CN" altLang="en-US" sz="1100" b="0" i="0" u="none" strike="noStrike" kern="1200" cap="none" spc="1500" normalizeH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演讲培训</a:t>
            </a:r>
            <a:endParaRPr kumimoji="0" lang="zh-CN" altLang="zh-CN" sz="1100" b="0" i="0" u="none" strike="noStrike" kern="1200" cap="none" spc="1500" normalizeH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12503" y="3465513"/>
            <a:ext cx="4420441" cy="923330"/>
          </a:xfrm>
          <a:prstGeom prst="rect">
            <a:avLst/>
          </a:prstGeom>
        </p:spPr>
        <p:txBody>
          <a:bodyPr wrap="none" lIns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200" normalizeH="0" baseline="0" noProof="0" dirty="0">
                <a:ln>
                  <a:noFill/>
                </a:ln>
                <a:solidFill>
                  <a:srgbClr val="B99652"/>
                </a:solidFill>
                <a:effectLst/>
                <a:uLnTx/>
                <a:uFillTx/>
                <a:cs typeface="+mn-ea"/>
                <a:sym typeface="+mn-lt"/>
              </a:rPr>
              <a:t>感谢</a:t>
            </a:r>
            <a:r>
              <a:rPr kumimoji="0" lang="zh-CN" altLang="en-US" sz="5400" b="1" i="0" u="none" strike="noStrike" kern="1200" cap="none" spc="2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您的指导</a:t>
            </a:r>
            <a:endParaRPr kumimoji="0" lang="zh-CN" altLang="en-US" sz="5400" b="1" i="0" u="none" strike="noStrike" kern="1200" cap="none" spc="2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Pct val="18462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 rot="5400000">
            <a:off x="4796971" y="811074"/>
            <a:ext cx="2598058" cy="975910"/>
          </a:xfrm>
          <a:prstGeom prst="rect">
            <a:avLst/>
          </a:prstGeom>
          <a:solidFill>
            <a:srgbClr val="B99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42563" y="3702800"/>
            <a:ext cx="4047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研究背景与意义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Rectangle 23"/>
          <p:cNvSpPr/>
          <p:nvPr/>
        </p:nvSpPr>
        <p:spPr>
          <a:xfrm>
            <a:off x="3416642" y="4599372"/>
            <a:ext cx="55967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倍字间距。</a:t>
            </a:r>
            <a:r>
              <a:rPr 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endParaRPr lang="en-US" sz="1000" noProof="1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文框 1"/>
          <p:cNvSpPr/>
          <p:nvPr/>
        </p:nvSpPr>
        <p:spPr>
          <a:xfrm>
            <a:off x="1683969" y="1230425"/>
            <a:ext cx="3935392" cy="4161099"/>
          </a:xfrm>
          <a:prstGeom prst="frame">
            <a:avLst>
              <a:gd name="adj1" fmla="val 763"/>
            </a:avLst>
          </a:prstGeom>
          <a:solidFill>
            <a:srgbClr val="B99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1" name="Group 2"/>
          <p:cNvGrpSpPr/>
          <p:nvPr/>
        </p:nvGrpSpPr>
        <p:grpSpPr>
          <a:xfrm>
            <a:off x="6583042" y="1458124"/>
            <a:ext cx="731607" cy="722536"/>
            <a:chOff x="5537964" y="2206768"/>
            <a:chExt cx="541985" cy="541985"/>
          </a:xfrm>
        </p:grpSpPr>
        <p:sp>
          <p:nvSpPr>
            <p:cNvPr id="22" name="Oval 60"/>
            <p:cNvSpPr/>
            <p:nvPr/>
          </p:nvSpPr>
          <p:spPr>
            <a:xfrm>
              <a:off x="5537964" y="2206768"/>
              <a:ext cx="541985" cy="541985"/>
            </a:xfrm>
            <a:prstGeom prst="ellipse">
              <a:avLst/>
            </a:prstGeom>
            <a:solidFill>
              <a:srgbClr val="B99652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965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Freeform 8"/>
            <p:cNvSpPr>
              <a:spLocks noEditPoints="1"/>
            </p:cNvSpPr>
            <p:nvPr/>
          </p:nvSpPr>
          <p:spPr bwMode="auto">
            <a:xfrm>
              <a:off x="5672397" y="2329895"/>
              <a:ext cx="285750" cy="285351"/>
            </a:xfrm>
            <a:custGeom>
              <a:avLst/>
              <a:gdLst>
                <a:gd name="T0" fmla="*/ 1034 w 2069"/>
                <a:gd name="T1" fmla="*/ 0 h 2069"/>
                <a:gd name="T2" fmla="*/ 0 w 2069"/>
                <a:gd name="T3" fmla="*/ 1034 h 2069"/>
                <a:gd name="T4" fmla="*/ 1034 w 2069"/>
                <a:gd name="T5" fmla="*/ 2069 h 2069"/>
                <a:gd name="T6" fmla="*/ 2069 w 2069"/>
                <a:gd name="T7" fmla="*/ 1034 h 2069"/>
                <a:gd name="T8" fmla="*/ 1034 w 2069"/>
                <a:gd name="T9" fmla="*/ 0 h 2069"/>
                <a:gd name="T10" fmla="*/ 1537 w 2069"/>
                <a:gd name="T11" fmla="*/ 776 h 2069"/>
                <a:gd name="T12" fmla="*/ 1537 w 2069"/>
                <a:gd name="T13" fmla="*/ 912 h 2069"/>
                <a:gd name="T14" fmla="*/ 1282 w 2069"/>
                <a:gd name="T15" fmla="*/ 912 h 2069"/>
                <a:gd name="T16" fmla="*/ 1153 w 2069"/>
                <a:gd name="T17" fmla="*/ 1132 h 2069"/>
                <a:gd name="T18" fmla="*/ 1504 w 2069"/>
                <a:gd name="T19" fmla="*/ 1132 h 2069"/>
                <a:gd name="T20" fmla="*/ 1504 w 2069"/>
                <a:gd name="T21" fmla="*/ 1267 h 2069"/>
                <a:gd name="T22" fmla="*/ 1128 w 2069"/>
                <a:gd name="T23" fmla="*/ 1267 h 2069"/>
                <a:gd name="T24" fmla="*/ 1128 w 2069"/>
                <a:gd name="T25" fmla="*/ 1742 h 2069"/>
                <a:gd name="T26" fmla="*/ 938 w 2069"/>
                <a:gd name="T27" fmla="*/ 1742 h 2069"/>
                <a:gd name="T28" fmla="*/ 938 w 2069"/>
                <a:gd name="T29" fmla="*/ 1267 h 2069"/>
                <a:gd name="T30" fmla="*/ 572 w 2069"/>
                <a:gd name="T31" fmla="*/ 1267 h 2069"/>
                <a:gd name="T32" fmla="*/ 572 w 2069"/>
                <a:gd name="T33" fmla="*/ 1132 h 2069"/>
                <a:gd name="T34" fmla="*/ 914 w 2069"/>
                <a:gd name="T35" fmla="*/ 1132 h 2069"/>
                <a:gd name="T36" fmla="*/ 785 w 2069"/>
                <a:gd name="T37" fmla="*/ 912 h 2069"/>
                <a:gd name="T38" fmla="*/ 525 w 2069"/>
                <a:gd name="T39" fmla="*/ 912 h 2069"/>
                <a:gd name="T40" fmla="*/ 525 w 2069"/>
                <a:gd name="T41" fmla="*/ 776 h 2069"/>
                <a:gd name="T42" fmla="*/ 705 w 2069"/>
                <a:gd name="T43" fmla="*/ 776 h 2069"/>
                <a:gd name="T44" fmla="*/ 441 w 2069"/>
                <a:gd name="T45" fmla="*/ 327 h 2069"/>
                <a:gd name="T46" fmla="*/ 665 w 2069"/>
                <a:gd name="T47" fmla="*/ 327 h 2069"/>
                <a:gd name="T48" fmla="*/ 1033 w 2069"/>
                <a:gd name="T49" fmla="*/ 1007 h 2069"/>
                <a:gd name="T50" fmla="*/ 1403 w 2069"/>
                <a:gd name="T51" fmla="*/ 327 h 2069"/>
                <a:gd name="T52" fmla="*/ 1627 w 2069"/>
                <a:gd name="T53" fmla="*/ 327 h 2069"/>
                <a:gd name="T54" fmla="*/ 1362 w 2069"/>
                <a:gd name="T55" fmla="*/ 776 h 2069"/>
                <a:gd name="T56" fmla="*/ 1537 w 2069"/>
                <a:gd name="T57" fmla="*/ 776 h 2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69" h="2069">
                  <a:moveTo>
                    <a:pt x="1034" y="0"/>
                  </a:moveTo>
                  <a:cubicBezTo>
                    <a:pt x="463" y="0"/>
                    <a:pt x="0" y="463"/>
                    <a:pt x="0" y="1034"/>
                  </a:cubicBezTo>
                  <a:cubicBezTo>
                    <a:pt x="0" y="1605"/>
                    <a:pt x="463" y="2069"/>
                    <a:pt x="1034" y="2069"/>
                  </a:cubicBezTo>
                  <a:cubicBezTo>
                    <a:pt x="1605" y="2069"/>
                    <a:pt x="2069" y="1605"/>
                    <a:pt x="2069" y="1034"/>
                  </a:cubicBezTo>
                  <a:cubicBezTo>
                    <a:pt x="2069" y="463"/>
                    <a:pt x="1605" y="0"/>
                    <a:pt x="1034" y="0"/>
                  </a:cubicBezTo>
                  <a:close/>
                  <a:moveTo>
                    <a:pt x="1537" y="776"/>
                  </a:moveTo>
                  <a:lnTo>
                    <a:pt x="1537" y="912"/>
                  </a:lnTo>
                  <a:lnTo>
                    <a:pt x="1282" y="912"/>
                  </a:lnTo>
                  <a:lnTo>
                    <a:pt x="1153" y="1132"/>
                  </a:lnTo>
                  <a:lnTo>
                    <a:pt x="1504" y="1132"/>
                  </a:lnTo>
                  <a:lnTo>
                    <a:pt x="1504" y="1267"/>
                  </a:lnTo>
                  <a:lnTo>
                    <a:pt x="1128" y="1267"/>
                  </a:lnTo>
                  <a:lnTo>
                    <a:pt x="1128" y="1742"/>
                  </a:lnTo>
                  <a:lnTo>
                    <a:pt x="938" y="1742"/>
                  </a:lnTo>
                  <a:lnTo>
                    <a:pt x="938" y="1267"/>
                  </a:lnTo>
                  <a:lnTo>
                    <a:pt x="572" y="1267"/>
                  </a:lnTo>
                  <a:lnTo>
                    <a:pt x="572" y="1132"/>
                  </a:lnTo>
                  <a:lnTo>
                    <a:pt x="914" y="1132"/>
                  </a:lnTo>
                  <a:lnTo>
                    <a:pt x="785" y="912"/>
                  </a:lnTo>
                  <a:lnTo>
                    <a:pt x="525" y="912"/>
                  </a:lnTo>
                  <a:lnTo>
                    <a:pt x="525" y="776"/>
                  </a:lnTo>
                  <a:lnTo>
                    <a:pt x="705" y="776"/>
                  </a:lnTo>
                  <a:lnTo>
                    <a:pt x="441" y="327"/>
                  </a:lnTo>
                  <a:lnTo>
                    <a:pt x="665" y="327"/>
                  </a:lnTo>
                  <a:lnTo>
                    <a:pt x="1033" y="1007"/>
                  </a:lnTo>
                  <a:lnTo>
                    <a:pt x="1403" y="327"/>
                  </a:lnTo>
                  <a:lnTo>
                    <a:pt x="1627" y="327"/>
                  </a:lnTo>
                  <a:lnTo>
                    <a:pt x="1362" y="776"/>
                  </a:lnTo>
                  <a:lnTo>
                    <a:pt x="1537" y="7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757" tIns="48378" rIns="96757" bIns="4837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965" ker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Group 6"/>
          <p:cNvGrpSpPr/>
          <p:nvPr/>
        </p:nvGrpSpPr>
        <p:grpSpPr>
          <a:xfrm>
            <a:off x="6583042" y="3063556"/>
            <a:ext cx="731607" cy="722536"/>
            <a:chOff x="5537964" y="3553346"/>
            <a:chExt cx="541985" cy="541985"/>
          </a:xfrm>
          <a:solidFill>
            <a:schemeClr val="tx1"/>
          </a:solidFill>
        </p:grpSpPr>
        <p:sp>
          <p:nvSpPr>
            <p:cNvPr id="25" name="Oval 51"/>
            <p:cNvSpPr/>
            <p:nvPr/>
          </p:nvSpPr>
          <p:spPr>
            <a:xfrm>
              <a:off x="5537964" y="3553346"/>
              <a:ext cx="541985" cy="541985"/>
            </a:xfrm>
            <a:prstGeom prst="ellipse">
              <a:avLst/>
            </a:prstGeom>
            <a:solidFill>
              <a:srgbClr val="B99652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965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Freeform 9"/>
            <p:cNvSpPr/>
            <p:nvPr/>
          </p:nvSpPr>
          <p:spPr bwMode="auto">
            <a:xfrm>
              <a:off x="5665448" y="3684214"/>
              <a:ext cx="292100" cy="247989"/>
            </a:xfrm>
            <a:custGeom>
              <a:avLst/>
              <a:gdLst>
                <a:gd name="connsiteX0" fmla="*/ 282755 w 591091"/>
                <a:gd name="connsiteY0" fmla="*/ 187347 h 501829"/>
                <a:gd name="connsiteX1" fmla="*/ 308576 w 591091"/>
                <a:gd name="connsiteY1" fmla="*/ 187347 h 501829"/>
                <a:gd name="connsiteX2" fmla="*/ 308576 w 591091"/>
                <a:gd name="connsiteY2" fmla="*/ 210541 h 501829"/>
                <a:gd name="connsiteX3" fmla="*/ 346017 w 591091"/>
                <a:gd name="connsiteY3" fmla="*/ 218917 h 501829"/>
                <a:gd name="connsiteX4" fmla="*/ 338916 w 591091"/>
                <a:gd name="connsiteY4" fmla="*/ 248554 h 501829"/>
                <a:gd name="connsiteX5" fmla="*/ 301475 w 591091"/>
                <a:gd name="connsiteY5" fmla="*/ 239534 h 501829"/>
                <a:gd name="connsiteX6" fmla="*/ 278882 w 591091"/>
                <a:gd name="connsiteY6" fmla="*/ 253708 h 501829"/>
                <a:gd name="connsiteX7" fmla="*/ 309867 w 591091"/>
                <a:gd name="connsiteY7" fmla="*/ 276258 h 501829"/>
                <a:gd name="connsiteX8" fmla="*/ 353763 w 591091"/>
                <a:gd name="connsiteY8" fmla="*/ 324580 h 501829"/>
                <a:gd name="connsiteX9" fmla="*/ 307285 w 591091"/>
                <a:gd name="connsiteY9" fmla="*/ 372901 h 501829"/>
                <a:gd name="connsiteX10" fmla="*/ 307285 w 591091"/>
                <a:gd name="connsiteY10" fmla="*/ 399317 h 501829"/>
                <a:gd name="connsiteX11" fmla="*/ 281464 w 591091"/>
                <a:gd name="connsiteY11" fmla="*/ 399317 h 501829"/>
                <a:gd name="connsiteX12" fmla="*/ 281464 w 591091"/>
                <a:gd name="connsiteY12" fmla="*/ 374834 h 501829"/>
                <a:gd name="connsiteX13" fmla="*/ 237568 w 591091"/>
                <a:gd name="connsiteY13" fmla="*/ 363881 h 501829"/>
                <a:gd name="connsiteX14" fmla="*/ 245314 w 591091"/>
                <a:gd name="connsiteY14" fmla="*/ 332956 h 501829"/>
                <a:gd name="connsiteX15" fmla="*/ 288565 w 591091"/>
                <a:gd name="connsiteY15" fmla="*/ 344553 h 501829"/>
                <a:gd name="connsiteX16" fmla="*/ 313740 w 591091"/>
                <a:gd name="connsiteY16" fmla="*/ 328446 h 501829"/>
                <a:gd name="connsiteX17" fmla="*/ 285983 w 591091"/>
                <a:gd name="connsiteY17" fmla="*/ 305896 h 501829"/>
                <a:gd name="connsiteX18" fmla="*/ 238859 w 591091"/>
                <a:gd name="connsiteY18" fmla="*/ 258218 h 501829"/>
                <a:gd name="connsiteX19" fmla="*/ 282755 w 591091"/>
                <a:gd name="connsiteY19" fmla="*/ 212474 h 501829"/>
                <a:gd name="connsiteX20" fmla="*/ 295666 w 591091"/>
                <a:gd name="connsiteY20" fmla="*/ 151161 h 501829"/>
                <a:gd name="connsiteX21" fmla="*/ 151700 w 591091"/>
                <a:gd name="connsiteY21" fmla="*/ 294909 h 501829"/>
                <a:gd name="connsiteX22" fmla="*/ 295666 w 591091"/>
                <a:gd name="connsiteY22" fmla="*/ 438657 h 501829"/>
                <a:gd name="connsiteX23" fmla="*/ 439631 w 591091"/>
                <a:gd name="connsiteY23" fmla="*/ 294909 h 501829"/>
                <a:gd name="connsiteX24" fmla="*/ 295666 w 591091"/>
                <a:gd name="connsiteY24" fmla="*/ 151161 h 501829"/>
                <a:gd name="connsiteX25" fmla="*/ 295423 w 591091"/>
                <a:gd name="connsiteY25" fmla="*/ 0 h 501829"/>
                <a:gd name="connsiteX26" fmla="*/ 309223 w 591091"/>
                <a:gd name="connsiteY26" fmla="*/ 4834 h 501829"/>
                <a:gd name="connsiteX27" fmla="*/ 415744 w 591091"/>
                <a:gd name="connsiteY27" fmla="*/ 86700 h 501829"/>
                <a:gd name="connsiteX28" fmla="*/ 415744 w 591091"/>
                <a:gd name="connsiteY28" fmla="*/ 21594 h 501829"/>
                <a:gd name="connsiteX29" fmla="*/ 437694 w 591091"/>
                <a:gd name="connsiteY29" fmla="*/ 322 h 501829"/>
                <a:gd name="connsiteX30" fmla="*/ 459644 w 591091"/>
                <a:gd name="connsiteY30" fmla="*/ 21594 h 501829"/>
                <a:gd name="connsiteX31" fmla="*/ 459644 w 591091"/>
                <a:gd name="connsiteY31" fmla="*/ 120219 h 501829"/>
                <a:gd name="connsiteX32" fmla="*/ 582305 w 591091"/>
                <a:gd name="connsiteY32" fmla="*/ 214977 h 501829"/>
                <a:gd name="connsiteX33" fmla="*/ 586825 w 591091"/>
                <a:gd name="connsiteY33" fmla="*/ 245919 h 501829"/>
                <a:gd name="connsiteX34" fmla="*/ 569394 w 591091"/>
                <a:gd name="connsiteY34" fmla="*/ 254298 h 501829"/>
                <a:gd name="connsiteX35" fmla="*/ 555836 w 591091"/>
                <a:gd name="connsiteY35" fmla="*/ 249786 h 501829"/>
                <a:gd name="connsiteX36" fmla="*/ 529367 w 591091"/>
                <a:gd name="connsiteY36" fmla="*/ 229159 h 501829"/>
                <a:gd name="connsiteX37" fmla="*/ 529367 w 591091"/>
                <a:gd name="connsiteY37" fmla="*/ 479912 h 501829"/>
                <a:gd name="connsiteX38" fmla="*/ 507418 w 591091"/>
                <a:gd name="connsiteY38" fmla="*/ 501829 h 501829"/>
                <a:gd name="connsiteX39" fmla="*/ 81331 w 591091"/>
                <a:gd name="connsiteY39" fmla="*/ 501829 h 501829"/>
                <a:gd name="connsiteX40" fmla="*/ 59381 w 591091"/>
                <a:gd name="connsiteY40" fmla="*/ 479912 h 501829"/>
                <a:gd name="connsiteX41" fmla="*/ 59381 w 591091"/>
                <a:gd name="connsiteY41" fmla="*/ 231092 h 501829"/>
                <a:gd name="connsiteX42" fmla="*/ 35495 w 591091"/>
                <a:gd name="connsiteY42" fmla="*/ 249786 h 501829"/>
                <a:gd name="connsiteX43" fmla="*/ 4506 w 591091"/>
                <a:gd name="connsiteY43" fmla="*/ 245919 h 501829"/>
                <a:gd name="connsiteX44" fmla="*/ 8380 w 591091"/>
                <a:gd name="connsiteY44" fmla="*/ 214977 h 501829"/>
                <a:gd name="connsiteX45" fmla="*/ 282108 w 591091"/>
                <a:gd name="connsiteY45" fmla="*/ 4834 h 501829"/>
                <a:gd name="connsiteX46" fmla="*/ 295423 w 591091"/>
                <a:gd name="connsiteY46" fmla="*/ 0 h 501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591091" h="501829">
                  <a:moveTo>
                    <a:pt x="282755" y="187347"/>
                  </a:moveTo>
                  <a:lnTo>
                    <a:pt x="308576" y="187347"/>
                  </a:lnTo>
                  <a:lnTo>
                    <a:pt x="308576" y="210541"/>
                  </a:lnTo>
                  <a:cubicBezTo>
                    <a:pt x="326005" y="211186"/>
                    <a:pt x="337625" y="215051"/>
                    <a:pt x="346017" y="218917"/>
                  </a:cubicBezTo>
                  <a:lnTo>
                    <a:pt x="338916" y="248554"/>
                  </a:lnTo>
                  <a:cubicBezTo>
                    <a:pt x="331815" y="245333"/>
                    <a:pt x="320196" y="239534"/>
                    <a:pt x="301475" y="239534"/>
                  </a:cubicBezTo>
                  <a:cubicBezTo>
                    <a:pt x="284046" y="239534"/>
                    <a:pt x="278882" y="246621"/>
                    <a:pt x="278882" y="253708"/>
                  </a:cubicBezTo>
                  <a:cubicBezTo>
                    <a:pt x="278882" y="262728"/>
                    <a:pt x="287919" y="267883"/>
                    <a:pt x="309867" y="276258"/>
                  </a:cubicBezTo>
                  <a:cubicBezTo>
                    <a:pt x="340852" y="287211"/>
                    <a:pt x="353763" y="301386"/>
                    <a:pt x="353763" y="324580"/>
                  </a:cubicBezTo>
                  <a:cubicBezTo>
                    <a:pt x="353763" y="347774"/>
                    <a:pt x="336979" y="367747"/>
                    <a:pt x="307285" y="372901"/>
                  </a:cubicBezTo>
                  <a:lnTo>
                    <a:pt x="307285" y="399317"/>
                  </a:lnTo>
                  <a:lnTo>
                    <a:pt x="281464" y="399317"/>
                  </a:lnTo>
                  <a:lnTo>
                    <a:pt x="281464" y="374834"/>
                  </a:lnTo>
                  <a:cubicBezTo>
                    <a:pt x="264035" y="374190"/>
                    <a:pt x="247251" y="369036"/>
                    <a:pt x="237568" y="363881"/>
                  </a:cubicBezTo>
                  <a:lnTo>
                    <a:pt x="245314" y="332956"/>
                  </a:lnTo>
                  <a:cubicBezTo>
                    <a:pt x="256288" y="339398"/>
                    <a:pt x="271781" y="344553"/>
                    <a:pt x="288565" y="344553"/>
                  </a:cubicBezTo>
                  <a:cubicBezTo>
                    <a:pt x="303412" y="344553"/>
                    <a:pt x="313740" y="338754"/>
                    <a:pt x="313740" y="328446"/>
                  </a:cubicBezTo>
                  <a:cubicBezTo>
                    <a:pt x="313740" y="318781"/>
                    <a:pt x="305348" y="312338"/>
                    <a:pt x="285983" y="305896"/>
                  </a:cubicBezTo>
                  <a:cubicBezTo>
                    <a:pt x="258225" y="296876"/>
                    <a:pt x="238859" y="283346"/>
                    <a:pt x="238859" y="258218"/>
                  </a:cubicBezTo>
                  <a:cubicBezTo>
                    <a:pt x="238859" y="235668"/>
                    <a:pt x="254997" y="217628"/>
                    <a:pt x="282755" y="212474"/>
                  </a:cubicBezTo>
                  <a:close/>
                  <a:moveTo>
                    <a:pt x="295666" y="151161"/>
                  </a:moveTo>
                  <a:cubicBezTo>
                    <a:pt x="216258" y="151161"/>
                    <a:pt x="151700" y="215622"/>
                    <a:pt x="151700" y="294909"/>
                  </a:cubicBezTo>
                  <a:cubicBezTo>
                    <a:pt x="151700" y="374196"/>
                    <a:pt x="216258" y="438657"/>
                    <a:pt x="295666" y="438657"/>
                  </a:cubicBezTo>
                  <a:cubicBezTo>
                    <a:pt x="375073" y="438657"/>
                    <a:pt x="439631" y="374196"/>
                    <a:pt x="439631" y="294909"/>
                  </a:cubicBezTo>
                  <a:cubicBezTo>
                    <a:pt x="439631" y="215622"/>
                    <a:pt x="375073" y="151161"/>
                    <a:pt x="295666" y="151161"/>
                  </a:cubicBezTo>
                  <a:close/>
                  <a:moveTo>
                    <a:pt x="295423" y="0"/>
                  </a:moveTo>
                  <a:cubicBezTo>
                    <a:pt x="300185" y="0"/>
                    <a:pt x="305026" y="1611"/>
                    <a:pt x="309223" y="4834"/>
                  </a:cubicBezTo>
                  <a:lnTo>
                    <a:pt x="415744" y="86700"/>
                  </a:lnTo>
                  <a:lnTo>
                    <a:pt x="415744" y="21594"/>
                  </a:lnTo>
                  <a:cubicBezTo>
                    <a:pt x="415744" y="9991"/>
                    <a:pt x="425428" y="322"/>
                    <a:pt x="437694" y="322"/>
                  </a:cubicBezTo>
                  <a:cubicBezTo>
                    <a:pt x="449960" y="322"/>
                    <a:pt x="459644" y="9991"/>
                    <a:pt x="459644" y="21594"/>
                  </a:cubicBezTo>
                  <a:lnTo>
                    <a:pt x="459644" y="120219"/>
                  </a:lnTo>
                  <a:lnTo>
                    <a:pt x="582305" y="214977"/>
                  </a:lnTo>
                  <a:cubicBezTo>
                    <a:pt x="591989" y="222068"/>
                    <a:pt x="593926" y="236249"/>
                    <a:pt x="586825" y="245919"/>
                  </a:cubicBezTo>
                  <a:cubicBezTo>
                    <a:pt x="582305" y="251075"/>
                    <a:pt x="575850" y="254298"/>
                    <a:pt x="569394" y="254298"/>
                  </a:cubicBezTo>
                  <a:cubicBezTo>
                    <a:pt x="564229" y="254298"/>
                    <a:pt x="559710" y="252365"/>
                    <a:pt x="555836" y="249786"/>
                  </a:cubicBezTo>
                  <a:lnTo>
                    <a:pt x="529367" y="229159"/>
                  </a:lnTo>
                  <a:lnTo>
                    <a:pt x="529367" y="479912"/>
                  </a:lnTo>
                  <a:cubicBezTo>
                    <a:pt x="529367" y="492160"/>
                    <a:pt x="519038" y="501829"/>
                    <a:pt x="507418" y="501829"/>
                  </a:cubicBezTo>
                  <a:lnTo>
                    <a:pt x="81331" y="501829"/>
                  </a:lnTo>
                  <a:cubicBezTo>
                    <a:pt x="69065" y="501829"/>
                    <a:pt x="59381" y="492160"/>
                    <a:pt x="59381" y="479912"/>
                  </a:cubicBezTo>
                  <a:lnTo>
                    <a:pt x="59381" y="231092"/>
                  </a:lnTo>
                  <a:lnTo>
                    <a:pt x="35495" y="249786"/>
                  </a:lnTo>
                  <a:cubicBezTo>
                    <a:pt x="25811" y="256877"/>
                    <a:pt x="11608" y="254943"/>
                    <a:pt x="4506" y="245919"/>
                  </a:cubicBezTo>
                  <a:cubicBezTo>
                    <a:pt x="-2595" y="236249"/>
                    <a:pt x="-1304" y="222068"/>
                    <a:pt x="8380" y="214977"/>
                  </a:cubicBezTo>
                  <a:lnTo>
                    <a:pt x="282108" y="4834"/>
                  </a:lnTo>
                  <a:cubicBezTo>
                    <a:pt x="285982" y="1611"/>
                    <a:pt x="290662" y="0"/>
                    <a:pt x="2954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757" tIns="48378" rIns="96757" bIns="4837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965" ker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7496116" y="1362015"/>
            <a:ext cx="203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Rectangle 7"/>
          <p:cNvSpPr/>
          <p:nvPr/>
        </p:nvSpPr>
        <p:spPr bwMode="auto">
          <a:xfrm>
            <a:off x="7616381" y="1735494"/>
            <a:ext cx="3343039" cy="111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96774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spc="106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</a:t>
            </a:r>
            <a:endParaRPr lang="en-US" sz="1100" spc="106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96117" y="2917616"/>
            <a:ext cx="203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Rectangle 7"/>
          <p:cNvSpPr/>
          <p:nvPr/>
        </p:nvSpPr>
        <p:spPr bwMode="auto">
          <a:xfrm>
            <a:off x="7616382" y="3291095"/>
            <a:ext cx="3343039" cy="111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96774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spc="106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</a:t>
            </a:r>
            <a:endParaRPr lang="en-US" sz="1100" spc="106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7" name="Group 1"/>
          <p:cNvGrpSpPr/>
          <p:nvPr/>
        </p:nvGrpSpPr>
        <p:grpSpPr>
          <a:xfrm>
            <a:off x="6583041" y="4668988"/>
            <a:ext cx="731607" cy="722536"/>
            <a:chOff x="3121372" y="2210990"/>
            <a:chExt cx="541985" cy="541985"/>
          </a:xfrm>
        </p:grpSpPr>
        <p:sp>
          <p:nvSpPr>
            <p:cNvPr id="28" name="Oval 45"/>
            <p:cNvSpPr/>
            <p:nvPr/>
          </p:nvSpPr>
          <p:spPr>
            <a:xfrm flipH="1">
              <a:off x="3121372" y="2210990"/>
              <a:ext cx="541985" cy="541985"/>
            </a:xfrm>
            <a:prstGeom prst="ellipse">
              <a:avLst/>
            </a:prstGeom>
            <a:solidFill>
              <a:srgbClr val="B99652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965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6"/>
            <p:cNvSpPr/>
            <p:nvPr/>
          </p:nvSpPr>
          <p:spPr bwMode="auto">
            <a:xfrm>
              <a:off x="3246314" y="2344047"/>
              <a:ext cx="292100" cy="263397"/>
            </a:xfrm>
            <a:custGeom>
              <a:avLst/>
              <a:gdLst>
                <a:gd name="T0" fmla="*/ 1304 w 5388"/>
                <a:gd name="T1" fmla="*/ 1802 h 4866"/>
                <a:gd name="T2" fmla="*/ 1304 w 5388"/>
                <a:gd name="T3" fmla="*/ 1423 h 4866"/>
                <a:gd name="T4" fmla="*/ 1304 w 5388"/>
                <a:gd name="T5" fmla="*/ 1351 h 4866"/>
                <a:gd name="T6" fmla="*/ 2608 w 5388"/>
                <a:gd name="T7" fmla="*/ 996 h 4866"/>
                <a:gd name="T8" fmla="*/ 749 w 5388"/>
                <a:gd name="T9" fmla="*/ 967 h 4866"/>
                <a:gd name="T10" fmla="*/ 879 w 5388"/>
                <a:gd name="T11" fmla="*/ 1079 h 4866"/>
                <a:gd name="T12" fmla="*/ 1115 w 5388"/>
                <a:gd name="T13" fmla="*/ 1006 h 4866"/>
                <a:gd name="T14" fmla="*/ 1304 w 5388"/>
                <a:gd name="T15" fmla="*/ 1899 h 4866"/>
                <a:gd name="T16" fmla="*/ 1304 w 5388"/>
                <a:gd name="T17" fmla="*/ 2278 h 4866"/>
                <a:gd name="T18" fmla="*/ 1304 w 5388"/>
                <a:gd name="T19" fmla="*/ 1899 h 4866"/>
                <a:gd name="T20" fmla="*/ 0 w 5388"/>
                <a:gd name="T21" fmla="*/ 2402 h 4866"/>
                <a:gd name="T22" fmla="*/ 2608 w 5388"/>
                <a:gd name="T23" fmla="*/ 2022 h 4866"/>
                <a:gd name="T24" fmla="*/ 0 w 5388"/>
                <a:gd name="T25" fmla="*/ 2493 h 4866"/>
                <a:gd name="T26" fmla="*/ 2608 w 5388"/>
                <a:gd name="T27" fmla="*/ 2872 h 4866"/>
                <a:gd name="T28" fmla="*/ 1304 w 5388"/>
                <a:gd name="T29" fmla="*/ 3314 h 4866"/>
                <a:gd name="T30" fmla="*/ 1304 w 5388"/>
                <a:gd name="T31" fmla="*/ 3693 h 4866"/>
                <a:gd name="T32" fmla="*/ 1304 w 5388"/>
                <a:gd name="T33" fmla="*/ 3314 h 4866"/>
                <a:gd name="T34" fmla="*/ 0 w 5388"/>
                <a:gd name="T35" fmla="*/ 3801 h 4866"/>
                <a:gd name="T36" fmla="*/ 2608 w 5388"/>
                <a:gd name="T37" fmla="*/ 3422 h 4866"/>
                <a:gd name="T38" fmla="*/ 2798 w 5388"/>
                <a:gd name="T39" fmla="*/ 1093 h 4866"/>
                <a:gd name="T40" fmla="*/ 4824 w 5388"/>
                <a:gd name="T41" fmla="*/ 806 h 4866"/>
                <a:gd name="T42" fmla="*/ 2216 w 5388"/>
                <a:gd name="T43" fmla="*/ 427 h 4866"/>
                <a:gd name="T44" fmla="*/ 2788 w 5388"/>
                <a:gd name="T45" fmla="*/ 1093 h 4866"/>
                <a:gd name="T46" fmla="*/ 4824 w 5388"/>
                <a:gd name="T47" fmla="*/ 355 h 4866"/>
                <a:gd name="T48" fmla="*/ 2890 w 5388"/>
                <a:gd name="T49" fmla="*/ 376 h 4866"/>
                <a:gd name="T50" fmla="*/ 4032 w 5388"/>
                <a:gd name="T51" fmla="*/ 378 h 4866"/>
                <a:gd name="T52" fmla="*/ 3733 w 5388"/>
                <a:gd name="T53" fmla="*/ 257 h 4866"/>
                <a:gd name="T54" fmla="*/ 2937 w 5388"/>
                <a:gd name="T55" fmla="*/ 292 h 4866"/>
                <a:gd name="T56" fmla="*/ 4824 w 5388"/>
                <a:gd name="T57" fmla="*/ 1283 h 4866"/>
                <a:gd name="T58" fmla="*/ 2798 w 5388"/>
                <a:gd name="T59" fmla="*/ 1199 h 4866"/>
                <a:gd name="T60" fmla="*/ 2798 w 5388"/>
                <a:gd name="T61" fmla="*/ 1569 h 4866"/>
                <a:gd name="T62" fmla="*/ 2798 w 5388"/>
                <a:gd name="T63" fmla="*/ 2048 h 4866"/>
                <a:gd name="T64" fmla="*/ 4824 w 5388"/>
                <a:gd name="T65" fmla="*/ 1761 h 4866"/>
                <a:gd name="T66" fmla="*/ 2798 w 5388"/>
                <a:gd name="T67" fmla="*/ 1678 h 4866"/>
                <a:gd name="T68" fmla="*/ 2798 w 5388"/>
                <a:gd name="T69" fmla="*/ 2048 h 4866"/>
                <a:gd name="T70" fmla="*/ 4282 w 5388"/>
                <a:gd name="T71" fmla="*/ 2141 h 4866"/>
                <a:gd name="T72" fmla="*/ 3309 w 5388"/>
                <a:gd name="T73" fmla="*/ 2203 h 4866"/>
                <a:gd name="T74" fmla="*/ 4084 w 5388"/>
                <a:gd name="T75" fmla="*/ 3061 h 4866"/>
                <a:gd name="T76" fmla="*/ 4084 w 5388"/>
                <a:gd name="T77" fmla="*/ 3441 h 4866"/>
                <a:gd name="T78" fmla="*/ 4084 w 5388"/>
                <a:gd name="T79" fmla="*/ 3061 h 4866"/>
                <a:gd name="T80" fmla="*/ 4084 w 5388"/>
                <a:gd name="T81" fmla="*/ 2990 h 4866"/>
                <a:gd name="T82" fmla="*/ 4273 w 5388"/>
                <a:gd name="T83" fmla="*/ 2623 h 4866"/>
                <a:gd name="T84" fmla="*/ 4600 w 5388"/>
                <a:gd name="T85" fmla="*/ 2732 h 4866"/>
                <a:gd name="T86" fmla="*/ 4499 w 5388"/>
                <a:gd name="T87" fmla="*/ 2569 h 4866"/>
                <a:gd name="T88" fmla="*/ 4287 w 5388"/>
                <a:gd name="T89" fmla="*/ 2555 h 4866"/>
                <a:gd name="T90" fmla="*/ 2780 w 5388"/>
                <a:gd name="T91" fmla="*/ 3182 h 4866"/>
                <a:gd name="T92" fmla="*/ 5388 w 5388"/>
                <a:gd name="T93" fmla="*/ 3561 h 4866"/>
                <a:gd name="T94" fmla="*/ 4084 w 5388"/>
                <a:gd name="T95" fmla="*/ 4016 h 4866"/>
                <a:gd name="T96" fmla="*/ 4084 w 5388"/>
                <a:gd name="T97" fmla="*/ 4395 h 4866"/>
                <a:gd name="T98" fmla="*/ 4084 w 5388"/>
                <a:gd name="T99" fmla="*/ 4016 h 4866"/>
                <a:gd name="T100" fmla="*/ 2780 w 5388"/>
                <a:gd name="T101" fmla="*/ 4511 h 4866"/>
                <a:gd name="T102" fmla="*/ 5388 w 5388"/>
                <a:gd name="T103" fmla="*/ 4131 h 4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388" h="4866">
                  <a:moveTo>
                    <a:pt x="2608" y="1067"/>
                  </a:moveTo>
                  <a:lnTo>
                    <a:pt x="2608" y="1447"/>
                  </a:lnTo>
                  <a:cubicBezTo>
                    <a:pt x="2608" y="1643"/>
                    <a:pt x="2024" y="1802"/>
                    <a:pt x="1304" y="1802"/>
                  </a:cubicBezTo>
                  <a:cubicBezTo>
                    <a:pt x="584" y="1802"/>
                    <a:pt x="0" y="1643"/>
                    <a:pt x="0" y="1447"/>
                  </a:cubicBezTo>
                  <a:lnTo>
                    <a:pt x="0" y="1067"/>
                  </a:lnTo>
                  <a:cubicBezTo>
                    <a:pt x="0" y="1264"/>
                    <a:pt x="584" y="1423"/>
                    <a:pt x="1304" y="1423"/>
                  </a:cubicBezTo>
                  <a:cubicBezTo>
                    <a:pt x="2024" y="1423"/>
                    <a:pt x="2608" y="1264"/>
                    <a:pt x="2608" y="1067"/>
                  </a:cubicBezTo>
                  <a:close/>
                  <a:moveTo>
                    <a:pt x="2608" y="996"/>
                  </a:moveTo>
                  <a:cubicBezTo>
                    <a:pt x="2608" y="1192"/>
                    <a:pt x="2024" y="1351"/>
                    <a:pt x="1304" y="1351"/>
                  </a:cubicBezTo>
                  <a:cubicBezTo>
                    <a:pt x="584" y="1351"/>
                    <a:pt x="0" y="1192"/>
                    <a:pt x="0" y="996"/>
                  </a:cubicBezTo>
                  <a:cubicBezTo>
                    <a:pt x="0" y="799"/>
                    <a:pt x="584" y="640"/>
                    <a:pt x="1304" y="640"/>
                  </a:cubicBezTo>
                  <a:cubicBezTo>
                    <a:pt x="2024" y="640"/>
                    <a:pt x="2608" y="799"/>
                    <a:pt x="2608" y="996"/>
                  </a:cubicBezTo>
                  <a:close/>
                  <a:moveTo>
                    <a:pt x="1933" y="975"/>
                  </a:moveTo>
                  <a:lnTo>
                    <a:pt x="788" y="897"/>
                  </a:lnTo>
                  <a:lnTo>
                    <a:pt x="749" y="967"/>
                  </a:lnTo>
                  <a:lnTo>
                    <a:pt x="791" y="973"/>
                  </a:lnTo>
                  <a:cubicBezTo>
                    <a:pt x="850" y="981"/>
                    <a:pt x="924" y="999"/>
                    <a:pt x="889" y="1060"/>
                  </a:cubicBezTo>
                  <a:lnTo>
                    <a:pt x="879" y="1079"/>
                  </a:lnTo>
                  <a:lnTo>
                    <a:pt x="1090" y="1094"/>
                  </a:lnTo>
                  <a:lnTo>
                    <a:pt x="1101" y="1075"/>
                  </a:lnTo>
                  <a:cubicBezTo>
                    <a:pt x="1116" y="1048"/>
                    <a:pt x="1120" y="1026"/>
                    <a:pt x="1115" y="1006"/>
                  </a:cubicBezTo>
                  <a:lnTo>
                    <a:pt x="1887" y="1059"/>
                  </a:lnTo>
                  <a:lnTo>
                    <a:pt x="1933" y="975"/>
                  </a:lnTo>
                  <a:close/>
                  <a:moveTo>
                    <a:pt x="1304" y="1899"/>
                  </a:moveTo>
                  <a:cubicBezTo>
                    <a:pt x="584" y="1899"/>
                    <a:pt x="0" y="1740"/>
                    <a:pt x="0" y="1543"/>
                  </a:cubicBezTo>
                  <a:lnTo>
                    <a:pt x="0" y="1923"/>
                  </a:lnTo>
                  <a:cubicBezTo>
                    <a:pt x="0" y="2119"/>
                    <a:pt x="584" y="2278"/>
                    <a:pt x="1304" y="2278"/>
                  </a:cubicBezTo>
                  <a:cubicBezTo>
                    <a:pt x="2024" y="2278"/>
                    <a:pt x="2608" y="2119"/>
                    <a:pt x="2608" y="1923"/>
                  </a:cubicBezTo>
                  <a:lnTo>
                    <a:pt x="2608" y="1543"/>
                  </a:lnTo>
                  <a:cubicBezTo>
                    <a:pt x="2608" y="1740"/>
                    <a:pt x="2024" y="1899"/>
                    <a:pt x="1304" y="1899"/>
                  </a:cubicBezTo>
                  <a:close/>
                  <a:moveTo>
                    <a:pt x="1304" y="2378"/>
                  </a:moveTo>
                  <a:cubicBezTo>
                    <a:pt x="584" y="2378"/>
                    <a:pt x="0" y="2219"/>
                    <a:pt x="0" y="2022"/>
                  </a:cubicBezTo>
                  <a:lnTo>
                    <a:pt x="0" y="2402"/>
                  </a:lnTo>
                  <a:cubicBezTo>
                    <a:pt x="0" y="2598"/>
                    <a:pt x="584" y="2757"/>
                    <a:pt x="1304" y="2757"/>
                  </a:cubicBezTo>
                  <a:cubicBezTo>
                    <a:pt x="2024" y="2757"/>
                    <a:pt x="2608" y="2598"/>
                    <a:pt x="2608" y="2402"/>
                  </a:cubicBezTo>
                  <a:lnTo>
                    <a:pt x="2608" y="2022"/>
                  </a:lnTo>
                  <a:cubicBezTo>
                    <a:pt x="2608" y="2219"/>
                    <a:pt x="2024" y="2378"/>
                    <a:pt x="1304" y="2378"/>
                  </a:cubicBezTo>
                  <a:close/>
                  <a:moveTo>
                    <a:pt x="1304" y="2849"/>
                  </a:moveTo>
                  <a:cubicBezTo>
                    <a:pt x="584" y="2849"/>
                    <a:pt x="0" y="2689"/>
                    <a:pt x="0" y="2493"/>
                  </a:cubicBezTo>
                  <a:lnTo>
                    <a:pt x="0" y="2872"/>
                  </a:lnTo>
                  <a:cubicBezTo>
                    <a:pt x="0" y="3069"/>
                    <a:pt x="584" y="3228"/>
                    <a:pt x="1304" y="3228"/>
                  </a:cubicBezTo>
                  <a:cubicBezTo>
                    <a:pt x="2024" y="3228"/>
                    <a:pt x="2608" y="3069"/>
                    <a:pt x="2608" y="2872"/>
                  </a:cubicBezTo>
                  <a:lnTo>
                    <a:pt x="2608" y="2493"/>
                  </a:lnTo>
                  <a:cubicBezTo>
                    <a:pt x="2608" y="2690"/>
                    <a:pt x="2024" y="2849"/>
                    <a:pt x="1304" y="2849"/>
                  </a:cubicBezTo>
                  <a:close/>
                  <a:moveTo>
                    <a:pt x="1304" y="3314"/>
                  </a:moveTo>
                  <a:cubicBezTo>
                    <a:pt x="584" y="3314"/>
                    <a:pt x="0" y="3154"/>
                    <a:pt x="0" y="2958"/>
                  </a:cubicBezTo>
                  <a:lnTo>
                    <a:pt x="0" y="3337"/>
                  </a:lnTo>
                  <a:cubicBezTo>
                    <a:pt x="0" y="3533"/>
                    <a:pt x="584" y="3693"/>
                    <a:pt x="1304" y="3693"/>
                  </a:cubicBezTo>
                  <a:cubicBezTo>
                    <a:pt x="2024" y="3693"/>
                    <a:pt x="2608" y="3533"/>
                    <a:pt x="2608" y="3337"/>
                  </a:cubicBezTo>
                  <a:lnTo>
                    <a:pt x="2608" y="2958"/>
                  </a:lnTo>
                  <a:cubicBezTo>
                    <a:pt x="2608" y="3154"/>
                    <a:pt x="2024" y="3314"/>
                    <a:pt x="1304" y="3314"/>
                  </a:cubicBezTo>
                  <a:close/>
                  <a:moveTo>
                    <a:pt x="1304" y="3778"/>
                  </a:moveTo>
                  <a:cubicBezTo>
                    <a:pt x="584" y="3778"/>
                    <a:pt x="0" y="3618"/>
                    <a:pt x="0" y="3422"/>
                  </a:cubicBezTo>
                  <a:lnTo>
                    <a:pt x="0" y="3801"/>
                  </a:lnTo>
                  <a:cubicBezTo>
                    <a:pt x="0" y="3998"/>
                    <a:pt x="584" y="4157"/>
                    <a:pt x="1304" y="4157"/>
                  </a:cubicBezTo>
                  <a:cubicBezTo>
                    <a:pt x="2024" y="4157"/>
                    <a:pt x="2608" y="3998"/>
                    <a:pt x="2608" y="3801"/>
                  </a:cubicBezTo>
                  <a:lnTo>
                    <a:pt x="2608" y="3422"/>
                  </a:lnTo>
                  <a:cubicBezTo>
                    <a:pt x="2608" y="3618"/>
                    <a:pt x="2024" y="3778"/>
                    <a:pt x="1304" y="3778"/>
                  </a:cubicBezTo>
                  <a:close/>
                  <a:moveTo>
                    <a:pt x="2788" y="1093"/>
                  </a:moveTo>
                  <a:lnTo>
                    <a:pt x="2798" y="1093"/>
                  </a:lnTo>
                  <a:lnTo>
                    <a:pt x="2798" y="1102"/>
                  </a:lnTo>
                  <a:cubicBezTo>
                    <a:pt x="3004" y="1140"/>
                    <a:pt x="3253" y="1162"/>
                    <a:pt x="3520" y="1162"/>
                  </a:cubicBezTo>
                  <a:cubicBezTo>
                    <a:pt x="4240" y="1162"/>
                    <a:pt x="4823" y="1003"/>
                    <a:pt x="4824" y="806"/>
                  </a:cubicBezTo>
                  <a:lnTo>
                    <a:pt x="4824" y="427"/>
                  </a:lnTo>
                  <a:cubicBezTo>
                    <a:pt x="4824" y="624"/>
                    <a:pt x="4240" y="783"/>
                    <a:pt x="3520" y="783"/>
                  </a:cubicBezTo>
                  <a:cubicBezTo>
                    <a:pt x="2800" y="783"/>
                    <a:pt x="2216" y="624"/>
                    <a:pt x="2216" y="427"/>
                  </a:cubicBezTo>
                  <a:lnTo>
                    <a:pt x="2216" y="570"/>
                  </a:lnTo>
                  <a:cubicBezTo>
                    <a:pt x="2529" y="645"/>
                    <a:pt x="2798" y="780"/>
                    <a:pt x="2798" y="1021"/>
                  </a:cubicBezTo>
                  <a:cubicBezTo>
                    <a:pt x="2798" y="1046"/>
                    <a:pt x="2794" y="1070"/>
                    <a:pt x="2788" y="1093"/>
                  </a:cubicBezTo>
                  <a:close/>
                  <a:moveTo>
                    <a:pt x="2216" y="355"/>
                  </a:moveTo>
                  <a:cubicBezTo>
                    <a:pt x="2216" y="159"/>
                    <a:pt x="2800" y="0"/>
                    <a:pt x="3520" y="0"/>
                  </a:cubicBezTo>
                  <a:cubicBezTo>
                    <a:pt x="4240" y="0"/>
                    <a:pt x="4824" y="159"/>
                    <a:pt x="4824" y="355"/>
                  </a:cubicBezTo>
                  <a:cubicBezTo>
                    <a:pt x="4824" y="552"/>
                    <a:pt x="4240" y="711"/>
                    <a:pt x="3520" y="711"/>
                  </a:cubicBezTo>
                  <a:cubicBezTo>
                    <a:pt x="2800" y="711"/>
                    <a:pt x="2216" y="552"/>
                    <a:pt x="2216" y="355"/>
                  </a:cubicBezTo>
                  <a:close/>
                  <a:moveTo>
                    <a:pt x="2890" y="376"/>
                  </a:moveTo>
                  <a:lnTo>
                    <a:pt x="4036" y="454"/>
                  </a:lnTo>
                  <a:lnTo>
                    <a:pt x="4075" y="384"/>
                  </a:lnTo>
                  <a:lnTo>
                    <a:pt x="4032" y="378"/>
                  </a:lnTo>
                  <a:cubicBezTo>
                    <a:pt x="3974" y="370"/>
                    <a:pt x="3900" y="352"/>
                    <a:pt x="3934" y="291"/>
                  </a:cubicBezTo>
                  <a:lnTo>
                    <a:pt x="3945" y="271"/>
                  </a:lnTo>
                  <a:lnTo>
                    <a:pt x="3733" y="257"/>
                  </a:lnTo>
                  <a:lnTo>
                    <a:pt x="3723" y="276"/>
                  </a:lnTo>
                  <a:cubicBezTo>
                    <a:pt x="3708" y="303"/>
                    <a:pt x="3703" y="325"/>
                    <a:pt x="3709" y="345"/>
                  </a:cubicBezTo>
                  <a:lnTo>
                    <a:pt x="2937" y="292"/>
                  </a:lnTo>
                  <a:lnTo>
                    <a:pt x="2890" y="376"/>
                  </a:lnTo>
                  <a:close/>
                  <a:moveTo>
                    <a:pt x="3520" y="1638"/>
                  </a:moveTo>
                  <a:cubicBezTo>
                    <a:pt x="4240" y="1638"/>
                    <a:pt x="4823" y="1479"/>
                    <a:pt x="4824" y="1283"/>
                  </a:cubicBezTo>
                  <a:lnTo>
                    <a:pt x="4824" y="903"/>
                  </a:lnTo>
                  <a:cubicBezTo>
                    <a:pt x="4824" y="1100"/>
                    <a:pt x="4240" y="1259"/>
                    <a:pt x="3520" y="1259"/>
                  </a:cubicBezTo>
                  <a:cubicBezTo>
                    <a:pt x="3253" y="1259"/>
                    <a:pt x="3004" y="1237"/>
                    <a:pt x="2798" y="1199"/>
                  </a:cubicBezTo>
                  <a:lnTo>
                    <a:pt x="2798" y="1472"/>
                  </a:lnTo>
                  <a:cubicBezTo>
                    <a:pt x="2797" y="1506"/>
                    <a:pt x="2792" y="1538"/>
                    <a:pt x="2781" y="1569"/>
                  </a:cubicBezTo>
                  <a:lnTo>
                    <a:pt x="2798" y="1569"/>
                  </a:lnTo>
                  <a:lnTo>
                    <a:pt x="2798" y="1578"/>
                  </a:lnTo>
                  <a:cubicBezTo>
                    <a:pt x="3004" y="1616"/>
                    <a:pt x="3253" y="1638"/>
                    <a:pt x="3520" y="1638"/>
                  </a:cubicBezTo>
                  <a:close/>
                  <a:moveTo>
                    <a:pt x="2798" y="2048"/>
                  </a:moveTo>
                  <a:lnTo>
                    <a:pt x="2798" y="2057"/>
                  </a:lnTo>
                  <a:cubicBezTo>
                    <a:pt x="3004" y="2095"/>
                    <a:pt x="3253" y="2117"/>
                    <a:pt x="3520" y="2117"/>
                  </a:cubicBezTo>
                  <a:cubicBezTo>
                    <a:pt x="4240" y="2117"/>
                    <a:pt x="4823" y="1958"/>
                    <a:pt x="4824" y="1761"/>
                  </a:cubicBezTo>
                  <a:lnTo>
                    <a:pt x="4824" y="1382"/>
                  </a:lnTo>
                  <a:cubicBezTo>
                    <a:pt x="4824" y="1579"/>
                    <a:pt x="4240" y="1738"/>
                    <a:pt x="3520" y="1738"/>
                  </a:cubicBezTo>
                  <a:cubicBezTo>
                    <a:pt x="3253" y="1738"/>
                    <a:pt x="3004" y="1716"/>
                    <a:pt x="2798" y="1678"/>
                  </a:cubicBezTo>
                  <a:lnTo>
                    <a:pt x="2798" y="1948"/>
                  </a:lnTo>
                  <a:cubicBezTo>
                    <a:pt x="2797" y="1984"/>
                    <a:pt x="2791" y="2017"/>
                    <a:pt x="2780" y="2048"/>
                  </a:cubicBezTo>
                  <a:lnTo>
                    <a:pt x="2798" y="2048"/>
                  </a:lnTo>
                  <a:close/>
                  <a:moveTo>
                    <a:pt x="4824" y="2196"/>
                  </a:moveTo>
                  <a:lnTo>
                    <a:pt x="4824" y="1853"/>
                  </a:lnTo>
                  <a:cubicBezTo>
                    <a:pt x="4824" y="1971"/>
                    <a:pt x="4610" y="2076"/>
                    <a:pt x="4282" y="2141"/>
                  </a:cubicBezTo>
                  <a:cubicBezTo>
                    <a:pt x="4426" y="2147"/>
                    <a:pt x="4626" y="2162"/>
                    <a:pt x="4824" y="2196"/>
                  </a:cubicBezTo>
                  <a:close/>
                  <a:moveTo>
                    <a:pt x="2798" y="2382"/>
                  </a:moveTo>
                  <a:cubicBezTo>
                    <a:pt x="2924" y="2296"/>
                    <a:pt x="3113" y="2240"/>
                    <a:pt x="3309" y="2203"/>
                  </a:cubicBezTo>
                  <a:cubicBezTo>
                    <a:pt x="3122" y="2195"/>
                    <a:pt x="2949" y="2176"/>
                    <a:pt x="2798" y="2149"/>
                  </a:cubicBezTo>
                  <a:lnTo>
                    <a:pt x="2798" y="2382"/>
                  </a:lnTo>
                  <a:close/>
                  <a:moveTo>
                    <a:pt x="4084" y="3061"/>
                  </a:moveTo>
                  <a:cubicBezTo>
                    <a:pt x="3364" y="3061"/>
                    <a:pt x="2780" y="2902"/>
                    <a:pt x="2780" y="2706"/>
                  </a:cubicBezTo>
                  <a:lnTo>
                    <a:pt x="2780" y="3085"/>
                  </a:lnTo>
                  <a:cubicBezTo>
                    <a:pt x="2780" y="3281"/>
                    <a:pt x="3364" y="3441"/>
                    <a:pt x="4084" y="3441"/>
                  </a:cubicBezTo>
                  <a:cubicBezTo>
                    <a:pt x="4804" y="3441"/>
                    <a:pt x="5388" y="3281"/>
                    <a:pt x="5388" y="3085"/>
                  </a:cubicBezTo>
                  <a:lnTo>
                    <a:pt x="5388" y="2706"/>
                  </a:lnTo>
                  <a:cubicBezTo>
                    <a:pt x="5388" y="2902"/>
                    <a:pt x="4804" y="3061"/>
                    <a:pt x="4084" y="3061"/>
                  </a:cubicBezTo>
                  <a:close/>
                  <a:moveTo>
                    <a:pt x="4084" y="2278"/>
                  </a:moveTo>
                  <a:cubicBezTo>
                    <a:pt x="4804" y="2278"/>
                    <a:pt x="5388" y="2438"/>
                    <a:pt x="5388" y="2634"/>
                  </a:cubicBezTo>
                  <a:cubicBezTo>
                    <a:pt x="5388" y="2830"/>
                    <a:pt x="4804" y="2990"/>
                    <a:pt x="4084" y="2990"/>
                  </a:cubicBezTo>
                  <a:cubicBezTo>
                    <a:pt x="3364" y="2990"/>
                    <a:pt x="2780" y="2830"/>
                    <a:pt x="2780" y="2634"/>
                  </a:cubicBezTo>
                  <a:cubicBezTo>
                    <a:pt x="2780" y="2438"/>
                    <a:pt x="3364" y="2278"/>
                    <a:pt x="4084" y="2278"/>
                  </a:cubicBezTo>
                  <a:close/>
                  <a:moveTo>
                    <a:pt x="4273" y="2623"/>
                  </a:moveTo>
                  <a:lnTo>
                    <a:pt x="3501" y="2570"/>
                  </a:lnTo>
                  <a:lnTo>
                    <a:pt x="3455" y="2654"/>
                  </a:lnTo>
                  <a:lnTo>
                    <a:pt x="4600" y="2732"/>
                  </a:lnTo>
                  <a:lnTo>
                    <a:pt x="4639" y="2662"/>
                  </a:lnTo>
                  <a:lnTo>
                    <a:pt x="4597" y="2656"/>
                  </a:lnTo>
                  <a:cubicBezTo>
                    <a:pt x="4538" y="2648"/>
                    <a:pt x="4465" y="2630"/>
                    <a:pt x="4499" y="2569"/>
                  </a:cubicBezTo>
                  <a:lnTo>
                    <a:pt x="4509" y="2550"/>
                  </a:lnTo>
                  <a:lnTo>
                    <a:pt x="4298" y="2536"/>
                  </a:lnTo>
                  <a:lnTo>
                    <a:pt x="4287" y="2555"/>
                  </a:lnTo>
                  <a:cubicBezTo>
                    <a:pt x="4272" y="2581"/>
                    <a:pt x="4268" y="2604"/>
                    <a:pt x="4273" y="2623"/>
                  </a:cubicBezTo>
                  <a:close/>
                  <a:moveTo>
                    <a:pt x="4084" y="3537"/>
                  </a:moveTo>
                  <a:cubicBezTo>
                    <a:pt x="3364" y="3537"/>
                    <a:pt x="2780" y="3378"/>
                    <a:pt x="2780" y="3182"/>
                  </a:cubicBezTo>
                  <a:lnTo>
                    <a:pt x="2780" y="3561"/>
                  </a:lnTo>
                  <a:cubicBezTo>
                    <a:pt x="2780" y="3758"/>
                    <a:pt x="3364" y="3917"/>
                    <a:pt x="4084" y="3917"/>
                  </a:cubicBezTo>
                  <a:cubicBezTo>
                    <a:pt x="4804" y="3917"/>
                    <a:pt x="5388" y="3758"/>
                    <a:pt x="5388" y="3561"/>
                  </a:cubicBezTo>
                  <a:lnTo>
                    <a:pt x="5388" y="3182"/>
                  </a:lnTo>
                  <a:cubicBezTo>
                    <a:pt x="5388" y="3378"/>
                    <a:pt x="4804" y="3537"/>
                    <a:pt x="4084" y="3537"/>
                  </a:cubicBezTo>
                  <a:close/>
                  <a:moveTo>
                    <a:pt x="4084" y="4016"/>
                  </a:moveTo>
                  <a:cubicBezTo>
                    <a:pt x="3364" y="4016"/>
                    <a:pt x="2780" y="3857"/>
                    <a:pt x="2780" y="3661"/>
                  </a:cubicBezTo>
                  <a:lnTo>
                    <a:pt x="2780" y="4040"/>
                  </a:lnTo>
                  <a:cubicBezTo>
                    <a:pt x="2780" y="4236"/>
                    <a:pt x="3364" y="4395"/>
                    <a:pt x="4084" y="4395"/>
                  </a:cubicBezTo>
                  <a:cubicBezTo>
                    <a:pt x="4804" y="4395"/>
                    <a:pt x="5388" y="4236"/>
                    <a:pt x="5388" y="4040"/>
                  </a:cubicBezTo>
                  <a:lnTo>
                    <a:pt x="5388" y="3661"/>
                  </a:lnTo>
                  <a:cubicBezTo>
                    <a:pt x="5388" y="3857"/>
                    <a:pt x="4804" y="4016"/>
                    <a:pt x="4084" y="4016"/>
                  </a:cubicBezTo>
                  <a:close/>
                  <a:moveTo>
                    <a:pt x="4084" y="4487"/>
                  </a:moveTo>
                  <a:cubicBezTo>
                    <a:pt x="3364" y="4487"/>
                    <a:pt x="2780" y="4328"/>
                    <a:pt x="2780" y="4131"/>
                  </a:cubicBezTo>
                  <a:lnTo>
                    <a:pt x="2780" y="4511"/>
                  </a:lnTo>
                  <a:cubicBezTo>
                    <a:pt x="2780" y="4707"/>
                    <a:pt x="3364" y="4866"/>
                    <a:pt x="4084" y="4866"/>
                  </a:cubicBezTo>
                  <a:cubicBezTo>
                    <a:pt x="4804" y="4866"/>
                    <a:pt x="5388" y="4707"/>
                    <a:pt x="5388" y="4511"/>
                  </a:cubicBezTo>
                  <a:lnTo>
                    <a:pt x="5388" y="4131"/>
                  </a:lnTo>
                  <a:cubicBezTo>
                    <a:pt x="5388" y="4328"/>
                    <a:pt x="4804" y="4487"/>
                    <a:pt x="4084" y="448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757" tIns="48378" rIns="96757" bIns="48378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965" ker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7496116" y="4586507"/>
            <a:ext cx="203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Rectangle 7"/>
          <p:cNvSpPr/>
          <p:nvPr/>
        </p:nvSpPr>
        <p:spPr bwMode="auto">
          <a:xfrm>
            <a:off x="7616381" y="4959986"/>
            <a:ext cx="3343039" cy="111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96774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spc="106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</a:t>
            </a:r>
            <a:endParaRPr lang="en-US" sz="1100" spc="106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90" t="-244" r="19350" b="244"/>
          <a:stretch>
            <a:fillRect/>
          </a:stretch>
        </p:blipFill>
        <p:spPr>
          <a:xfrm>
            <a:off x="2203358" y="1806802"/>
            <a:ext cx="3720032" cy="43236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  <p:bldP spid="11" grpId="0"/>
      <p:bldP spid="12" grpId="0"/>
      <p:bldP spid="13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344751" y="1896354"/>
            <a:ext cx="3216484" cy="3670221"/>
            <a:chOff x="4669152" y="2204864"/>
            <a:chExt cx="2853697" cy="3161994"/>
          </a:xfrm>
        </p:grpSpPr>
        <p:sp>
          <p:nvSpPr>
            <p:cNvPr id="3" name="矩形: 剪去单角 444"/>
            <p:cNvSpPr/>
            <p:nvPr/>
          </p:nvSpPr>
          <p:spPr>
            <a:xfrm>
              <a:off x="4669152" y="2204864"/>
              <a:ext cx="2853695" cy="3161994"/>
            </a:xfrm>
            <a:prstGeom prst="snip1Rect">
              <a:avLst>
                <a:gd name="adj" fmla="val 29383"/>
              </a:avLst>
            </a:prstGeom>
            <a:noFill/>
            <a:ln w="3175">
              <a:solidFill>
                <a:srgbClr val="B996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669153" y="5243677"/>
              <a:ext cx="2853695" cy="123181"/>
            </a:xfrm>
            <a:prstGeom prst="rect">
              <a:avLst/>
            </a:prstGeom>
            <a:solidFill>
              <a:srgbClr val="B99652"/>
            </a:solidFill>
            <a:ln w="3175">
              <a:noFill/>
              <a:prstDash val="solid"/>
              <a:round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" name="任意多边形: 形状 445"/>
            <p:cNvSpPr/>
            <p:nvPr/>
          </p:nvSpPr>
          <p:spPr bwMode="auto">
            <a:xfrm>
              <a:off x="6802874" y="2204864"/>
              <a:ext cx="719975" cy="719975"/>
            </a:xfrm>
            <a:custGeom>
              <a:avLst/>
              <a:gdLst>
                <a:gd name="T0" fmla="*/ 608 w 608"/>
                <a:gd name="T1" fmla="*/ 0 h 608"/>
                <a:gd name="T2" fmla="*/ 0 w 608"/>
                <a:gd name="T3" fmla="*/ 0 h 608"/>
                <a:gd name="T4" fmla="*/ 608 w 608"/>
                <a:gd name="T5" fmla="*/ 608 h 608"/>
                <a:gd name="T6" fmla="*/ 608 w 608"/>
                <a:gd name="T7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" h="608">
                  <a:moveTo>
                    <a:pt x="608" y="0"/>
                  </a:moveTo>
                  <a:lnTo>
                    <a:pt x="0" y="0"/>
                  </a:lnTo>
                  <a:lnTo>
                    <a:pt x="608" y="608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B99652"/>
            </a:solidFill>
            <a:ln w="3175">
              <a:noFill/>
              <a:prstDash val="solid"/>
              <a:round/>
            </a:ln>
            <a:effectLst/>
          </p:spPr>
          <p:txBody>
            <a:bodyPr vert="horz" wrap="square" lIns="121920" tIns="60960" rIns="121920" bIns="60960" anchor="t" anchorCtr="0" compatLnSpc="1">
              <a:normAutofit/>
            </a:bodyPr>
            <a:lstStyle/>
            <a:p>
              <a:pPr lvl="0" algn="r"/>
              <a:r>
                <a:rPr lang="en-US" altLang="zh-CN" sz="2000" b="1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en-US" altLang="zh-CN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02988" y="1896354"/>
            <a:ext cx="3216484" cy="3670221"/>
            <a:chOff x="1703943" y="2324178"/>
            <a:chExt cx="2644657" cy="2930370"/>
          </a:xfrm>
        </p:grpSpPr>
        <p:sp>
          <p:nvSpPr>
            <p:cNvPr id="7" name="矩形: 剪去单角 437"/>
            <p:cNvSpPr/>
            <p:nvPr/>
          </p:nvSpPr>
          <p:spPr>
            <a:xfrm>
              <a:off x="1703943" y="2324178"/>
              <a:ext cx="2644655" cy="2930370"/>
            </a:xfrm>
            <a:prstGeom prst="snip1Rect">
              <a:avLst>
                <a:gd name="adj" fmla="val 29383"/>
              </a:avLst>
            </a:prstGeom>
            <a:noFill/>
            <a:ln w="3175">
              <a:solidFill>
                <a:srgbClr val="B996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703944" y="5140390"/>
              <a:ext cx="2644655" cy="114158"/>
            </a:xfrm>
            <a:prstGeom prst="rect">
              <a:avLst/>
            </a:prstGeom>
            <a:solidFill>
              <a:srgbClr val="B99652"/>
            </a:solidFill>
            <a:ln w="3175">
              <a:noFill/>
              <a:prstDash val="solid"/>
              <a:round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" name="任意多边形: 形状 438"/>
            <p:cNvSpPr/>
            <p:nvPr/>
          </p:nvSpPr>
          <p:spPr bwMode="auto">
            <a:xfrm>
              <a:off x="3681365" y="2324178"/>
              <a:ext cx="667235" cy="667235"/>
            </a:xfrm>
            <a:custGeom>
              <a:avLst/>
              <a:gdLst>
                <a:gd name="T0" fmla="*/ 608 w 608"/>
                <a:gd name="T1" fmla="*/ 0 h 608"/>
                <a:gd name="T2" fmla="*/ 0 w 608"/>
                <a:gd name="T3" fmla="*/ 0 h 608"/>
                <a:gd name="T4" fmla="*/ 608 w 608"/>
                <a:gd name="T5" fmla="*/ 608 h 608"/>
                <a:gd name="T6" fmla="*/ 608 w 608"/>
                <a:gd name="T7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" h="608">
                  <a:moveTo>
                    <a:pt x="608" y="0"/>
                  </a:moveTo>
                  <a:lnTo>
                    <a:pt x="0" y="0"/>
                  </a:lnTo>
                  <a:lnTo>
                    <a:pt x="608" y="608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B99652"/>
            </a:solidFill>
            <a:ln w="3175">
              <a:noFill/>
              <a:prstDash val="solid"/>
              <a:round/>
            </a:ln>
            <a:effectLst/>
          </p:spPr>
          <p:txBody>
            <a:bodyPr vert="horz" wrap="square" lIns="121920" tIns="60960" rIns="121920" bIns="60960" anchor="t" anchorCtr="0" compatLnSpc="1">
              <a:normAutofit/>
            </a:bodyPr>
            <a:lstStyle/>
            <a:p>
              <a:pPr lvl="0" algn="r"/>
              <a:r>
                <a:rPr lang="en-US" altLang="ko-KR" sz="2000" b="1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lang="en-US" altLang="ko-KR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986512" y="1896354"/>
            <a:ext cx="3216484" cy="3670221"/>
            <a:chOff x="247577" y="3140968"/>
            <a:chExt cx="2501994" cy="2772295"/>
          </a:xfrm>
        </p:grpSpPr>
        <p:sp>
          <p:nvSpPr>
            <p:cNvPr id="11" name="矩形: 剪去单角 455"/>
            <p:cNvSpPr/>
            <p:nvPr/>
          </p:nvSpPr>
          <p:spPr>
            <a:xfrm>
              <a:off x="247577" y="3140968"/>
              <a:ext cx="2501992" cy="2772295"/>
            </a:xfrm>
            <a:prstGeom prst="snip1Rect">
              <a:avLst>
                <a:gd name="adj" fmla="val 29383"/>
              </a:avLst>
            </a:prstGeom>
            <a:noFill/>
            <a:ln w="3175">
              <a:solidFill>
                <a:srgbClr val="B996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47578" y="5805263"/>
              <a:ext cx="2501992" cy="108000"/>
            </a:xfrm>
            <a:prstGeom prst="rect">
              <a:avLst/>
            </a:prstGeom>
            <a:solidFill>
              <a:srgbClr val="B99652"/>
            </a:solidFill>
            <a:ln w="3175">
              <a:noFill/>
              <a:prstDash val="solid"/>
              <a:round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" name="任意多边形: 形状 456"/>
            <p:cNvSpPr/>
            <p:nvPr/>
          </p:nvSpPr>
          <p:spPr bwMode="auto">
            <a:xfrm>
              <a:off x="2118329" y="3140968"/>
              <a:ext cx="631242" cy="631242"/>
            </a:xfrm>
            <a:custGeom>
              <a:avLst/>
              <a:gdLst>
                <a:gd name="T0" fmla="*/ 608 w 608"/>
                <a:gd name="T1" fmla="*/ 0 h 608"/>
                <a:gd name="T2" fmla="*/ 0 w 608"/>
                <a:gd name="T3" fmla="*/ 0 h 608"/>
                <a:gd name="T4" fmla="*/ 608 w 608"/>
                <a:gd name="T5" fmla="*/ 608 h 608"/>
                <a:gd name="T6" fmla="*/ 608 w 608"/>
                <a:gd name="T7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" h="608">
                  <a:moveTo>
                    <a:pt x="608" y="0"/>
                  </a:moveTo>
                  <a:lnTo>
                    <a:pt x="0" y="0"/>
                  </a:lnTo>
                  <a:lnTo>
                    <a:pt x="608" y="608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B99652"/>
            </a:solidFill>
            <a:ln w="3175">
              <a:noFill/>
              <a:prstDash val="solid"/>
              <a:round/>
            </a:ln>
            <a:effectLst/>
          </p:spPr>
          <p:txBody>
            <a:bodyPr vert="horz" wrap="square" lIns="121920" tIns="60960" rIns="121920" bIns="60960" anchor="t" anchorCtr="0" compatLnSpc="1">
              <a:normAutofit/>
            </a:bodyPr>
            <a:lstStyle/>
            <a:p>
              <a:pPr lvl="0" algn="r"/>
              <a:r>
                <a:rPr lang="en-US" altLang="ko-KR" sz="2000" b="1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lang="en-US" altLang="ko-KR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962304" y="2504839"/>
            <a:ext cx="2585710" cy="1498589"/>
            <a:chOff x="874713" y="3325188"/>
            <a:chExt cx="2126022" cy="1196500"/>
          </a:xfrm>
        </p:grpSpPr>
        <p:sp>
          <p:nvSpPr>
            <p:cNvPr id="15" name="矩形 14"/>
            <p:cNvSpPr/>
            <p:nvPr/>
          </p:nvSpPr>
          <p:spPr>
            <a:xfrm>
              <a:off x="874713" y="3740253"/>
              <a:ext cx="2126022" cy="7814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74713" y="3325188"/>
              <a:ext cx="1833921" cy="316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616767" y="2504840"/>
            <a:ext cx="2585710" cy="1504923"/>
            <a:chOff x="874713" y="3325188"/>
            <a:chExt cx="2126022" cy="1201557"/>
          </a:xfrm>
        </p:grpSpPr>
        <p:sp>
          <p:nvSpPr>
            <p:cNvPr id="18" name="矩形 17"/>
            <p:cNvSpPr/>
            <p:nvPr/>
          </p:nvSpPr>
          <p:spPr>
            <a:xfrm>
              <a:off x="874713" y="3745310"/>
              <a:ext cx="2126022" cy="7814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74713" y="3325188"/>
              <a:ext cx="1833921" cy="316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253359" y="2504840"/>
            <a:ext cx="2585710" cy="1498588"/>
            <a:chOff x="874713" y="3325188"/>
            <a:chExt cx="2126022" cy="1196499"/>
          </a:xfrm>
        </p:grpSpPr>
        <p:sp>
          <p:nvSpPr>
            <p:cNvPr id="21" name="矩形 20"/>
            <p:cNvSpPr/>
            <p:nvPr/>
          </p:nvSpPr>
          <p:spPr>
            <a:xfrm>
              <a:off x="874713" y="3740252"/>
              <a:ext cx="2126022" cy="78143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874713" y="3325188"/>
              <a:ext cx="1833921" cy="316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1"/>
          <p:cNvGrpSpPr/>
          <p:nvPr/>
        </p:nvGrpSpPr>
        <p:grpSpPr>
          <a:xfrm>
            <a:off x="6519863" y="1734503"/>
            <a:ext cx="1337945" cy="1336675"/>
            <a:chOff x="9447" y="5638"/>
            <a:chExt cx="2107" cy="2105"/>
          </a:xfrm>
          <a:solidFill>
            <a:srgbClr val="B99652"/>
          </a:solidFill>
        </p:grpSpPr>
        <p:sp>
          <p:nvSpPr>
            <p:cNvPr id="38" name="椭圆 37"/>
            <p:cNvSpPr>
              <a:spLocks noChangeArrowheads="1"/>
            </p:cNvSpPr>
            <p:nvPr/>
          </p:nvSpPr>
          <p:spPr bwMode="auto">
            <a:xfrm>
              <a:off x="9447" y="5638"/>
              <a:ext cx="2107" cy="2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9" name="Freeform 42"/>
            <p:cNvSpPr>
              <a:spLocks noEditPoints="1"/>
            </p:cNvSpPr>
            <p:nvPr/>
          </p:nvSpPr>
          <p:spPr bwMode="auto">
            <a:xfrm>
              <a:off x="10118" y="6244"/>
              <a:ext cx="766" cy="764"/>
            </a:xfrm>
            <a:custGeom>
              <a:avLst/>
              <a:gdLst>
                <a:gd name="T0" fmla="*/ 1034 w 2069"/>
                <a:gd name="T1" fmla="*/ 0 h 2069"/>
                <a:gd name="T2" fmla="*/ 0 w 2069"/>
                <a:gd name="T3" fmla="*/ 1034 h 2069"/>
                <a:gd name="T4" fmla="*/ 1034 w 2069"/>
                <a:gd name="T5" fmla="*/ 2069 h 2069"/>
                <a:gd name="T6" fmla="*/ 2069 w 2069"/>
                <a:gd name="T7" fmla="*/ 1034 h 2069"/>
                <a:gd name="T8" fmla="*/ 1034 w 2069"/>
                <a:gd name="T9" fmla="*/ 0 h 2069"/>
                <a:gd name="T10" fmla="*/ 1537 w 2069"/>
                <a:gd name="T11" fmla="*/ 776 h 2069"/>
                <a:gd name="T12" fmla="*/ 1537 w 2069"/>
                <a:gd name="T13" fmla="*/ 912 h 2069"/>
                <a:gd name="T14" fmla="*/ 1282 w 2069"/>
                <a:gd name="T15" fmla="*/ 912 h 2069"/>
                <a:gd name="T16" fmla="*/ 1153 w 2069"/>
                <a:gd name="T17" fmla="*/ 1132 h 2069"/>
                <a:gd name="T18" fmla="*/ 1504 w 2069"/>
                <a:gd name="T19" fmla="*/ 1132 h 2069"/>
                <a:gd name="T20" fmla="*/ 1504 w 2069"/>
                <a:gd name="T21" fmla="*/ 1267 h 2069"/>
                <a:gd name="T22" fmla="*/ 1128 w 2069"/>
                <a:gd name="T23" fmla="*/ 1267 h 2069"/>
                <a:gd name="T24" fmla="*/ 1128 w 2069"/>
                <a:gd name="T25" fmla="*/ 1742 h 2069"/>
                <a:gd name="T26" fmla="*/ 938 w 2069"/>
                <a:gd name="T27" fmla="*/ 1742 h 2069"/>
                <a:gd name="T28" fmla="*/ 938 w 2069"/>
                <a:gd name="T29" fmla="*/ 1267 h 2069"/>
                <a:gd name="T30" fmla="*/ 572 w 2069"/>
                <a:gd name="T31" fmla="*/ 1267 h 2069"/>
                <a:gd name="T32" fmla="*/ 572 w 2069"/>
                <a:gd name="T33" fmla="*/ 1132 h 2069"/>
                <a:gd name="T34" fmla="*/ 914 w 2069"/>
                <a:gd name="T35" fmla="*/ 1132 h 2069"/>
                <a:gd name="T36" fmla="*/ 785 w 2069"/>
                <a:gd name="T37" fmla="*/ 912 h 2069"/>
                <a:gd name="T38" fmla="*/ 525 w 2069"/>
                <a:gd name="T39" fmla="*/ 912 h 2069"/>
                <a:gd name="T40" fmla="*/ 525 w 2069"/>
                <a:gd name="T41" fmla="*/ 776 h 2069"/>
                <a:gd name="T42" fmla="*/ 705 w 2069"/>
                <a:gd name="T43" fmla="*/ 776 h 2069"/>
                <a:gd name="T44" fmla="*/ 441 w 2069"/>
                <a:gd name="T45" fmla="*/ 327 h 2069"/>
                <a:gd name="T46" fmla="*/ 665 w 2069"/>
                <a:gd name="T47" fmla="*/ 327 h 2069"/>
                <a:gd name="T48" fmla="*/ 1033 w 2069"/>
                <a:gd name="T49" fmla="*/ 1007 h 2069"/>
                <a:gd name="T50" fmla="*/ 1403 w 2069"/>
                <a:gd name="T51" fmla="*/ 327 h 2069"/>
                <a:gd name="T52" fmla="*/ 1627 w 2069"/>
                <a:gd name="T53" fmla="*/ 327 h 2069"/>
                <a:gd name="T54" fmla="*/ 1362 w 2069"/>
                <a:gd name="T55" fmla="*/ 776 h 2069"/>
                <a:gd name="T56" fmla="*/ 1537 w 2069"/>
                <a:gd name="T57" fmla="*/ 776 h 2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69" h="2069">
                  <a:moveTo>
                    <a:pt x="1034" y="0"/>
                  </a:moveTo>
                  <a:cubicBezTo>
                    <a:pt x="463" y="0"/>
                    <a:pt x="0" y="463"/>
                    <a:pt x="0" y="1034"/>
                  </a:cubicBezTo>
                  <a:cubicBezTo>
                    <a:pt x="0" y="1605"/>
                    <a:pt x="463" y="2069"/>
                    <a:pt x="1034" y="2069"/>
                  </a:cubicBezTo>
                  <a:cubicBezTo>
                    <a:pt x="1605" y="2069"/>
                    <a:pt x="2069" y="1605"/>
                    <a:pt x="2069" y="1034"/>
                  </a:cubicBezTo>
                  <a:cubicBezTo>
                    <a:pt x="2069" y="463"/>
                    <a:pt x="1605" y="0"/>
                    <a:pt x="1034" y="0"/>
                  </a:cubicBezTo>
                  <a:close/>
                  <a:moveTo>
                    <a:pt x="1537" y="776"/>
                  </a:moveTo>
                  <a:lnTo>
                    <a:pt x="1537" y="912"/>
                  </a:lnTo>
                  <a:lnTo>
                    <a:pt x="1282" y="912"/>
                  </a:lnTo>
                  <a:lnTo>
                    <a:pt x="1153" y="1132"/>
                  </a:lnTo>
                  <a:lnTo>
                    <a:pt x="1504" y="1132"/>
                  </a:lnTo>
                  <a:lnTo>
                    <a:pt x="1504" y="1267"/>
                  </a:lnTo>
                  <a:lnTo>
                    <a:pt x="1128" y="1267"/>
                  </a:lnTo>
                  <a:lnTo>
                    <a:pt x="1128" y="1742"/>
                  </a:lnTo>
                  <a:lnTo>
                    <a:pt x="938" y="1742"/>
                  </a:lnTo>
                  <a:lnTo>
                    <a:pt x="938" y="1267"/>
                  </a:lnTo>
                  <a:lnTo>
                    <a:pt x="572" y="1267"/>
                  </a:lnTo>
                  <a:lnTo>
                    <a:pt x="572" y="1132"/>
                  </a:lnTo>
                  <a:lnTo>
                    <a:pt x="914" y="1132"/>
                  </a:lnTo>
                  <a:lnTo>
                    <a:pt x="785" y="912"/>
                  </a:lnTo>
                  <a:lnTo>
                    <a:pt x="525" y="912"/>
                  </a:lnTo>
                  <a:lnTo>
                    <a:pt x="525" y="776"/>
                  </a:lnTo>
                  <a:lnTo>
                    <a:pt x="705" y="776"/>
                  </a:lnTo>
                  <a:lnTo>
                    <a:pt x="441" y="327"/>
                  </a:lnTo>
                  <a:lnTo>
                    <a:pt x="665" y="327"/>
                  </a:lnTo>
                  <a:lnTo>
                    <a:pt x="1033" y="1007"/>
                  </a:lnTo>
                  <a:lnTo>
                    <a:pt x="1403" y="327"/>
                  </a:lnTo>
                  <a:lnTo>
                    <a:pt x="1627" y="327"/>
                  </a:lnTo>
                  <a:lnTo>
                    <a:pt x="1362" y="776"/>
                  </a:lnTo>
                  <a:lnTo>
                    <a:pt x="1537" y="7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71" tIns="34285" rIns="68571" bIns="34285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9" name="Group 4"/>
          <p:cNvGrpSpPr/>
          <p:nvPr/>
        </p:nvGrpSpPr>
        <p:grpSpPr>
          <a:xfrm>
            <a:off x="1079182" y="1715453"/>
            <a:ext cx="1337945" cy="1336675"/>
            <a:chOff x="3932" y="97"/>
            <a:chExt cx="2107" cy="2105"/>
          </a:xfrm>
          <a:solidFill>
            <a:schemeClr val="tx1"/>
          </a:solidFill>
        </p:grpSpPr>
        <p:sp>
          <p:nvSpPr>
            <p:cNvPr id="30" name="椭圆 29"/>
            <p:cNvSpPr>
              <a:spLocks noChangeArrowheads="1"/>
            </p:cNvSpPr>
            <p:nvPr/>
          </p:nvSpPr>
          <p:spPr bwMode="auto">
            <a:xfrm>
              <a:off x="3932" y="97"/>
              <a:ext cx="2107" cy="2105"/>
            </a:xfrm>
            <a:prstGeom prst="ellipse">
              <a:avLst/>
            </a:prstGeom>
            <a:noFill/>
            <a:ln w="9525">
              <a:solidFill>
                <a:srgbClr val="B99652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40"/>
            <p:cNvSpPr/>
            <p:nvPr/>
          </p:nvSpPr>
          <p:spPr bwMode="auto">
            <a:xfrm>
              <a:off x="4634" y="518"/>
              <a:ext cx="736" cy="1003"/>
            </a:xfrm>
            <a:custGeom>
              <a:avLst/>
              <a:gdLst>
                <a:gd name="connsiteX0" fmla="*/ 220433 w 444350"/>
                <a:gd name="connsiteY0" fmla="*/ 408033 h 605161"/>
                <a:gd name="connsiteX1" fmla="*/ 218205 w 444350"/>
                <a:gd name="connsiteY1" fmla="*/ 410258 h 605161"/>
                <a:gd name="connsiteX2" fmla="*/ 218205 w 444350"/>
                <a:gd name="connsiteY2" fmla="*/ 419993 h 605161"/>
                <a:gd name="connsiteX3" fmla="*/ 203164 w 444350"/>
                <a:gd name="connsiteY3" fmla="*/ 426760 h 605161"/>
                <a:gd name="connsiteX4" fmla="*/ 196850 w 444350"/>
                <a:gd name="connsiteY4" fmla="*/ 442243 h 605161"/>
                <a:gd name="connsiteX5" fmla="*/ 202792 w 444350"/>
                <a:gd name="connsiteY5" fmla="*/ 458096 h 605161"/>
                <a:gd name="connsiteX6" fmla="*/ 221919 w 444350"/>
                <a:gd name="connsiteY6" fmla="*/ 468665 h 605161"/>
                <a:gd name="connsiteX7" fmla="*/ 229439 w 444350"/>
                <a:gd name="connsiteY7" fmla="*/ 473393 h 605161"/>
                <a:gd name="connsiteX8" fmla="*/ 231575 w 444350"/>
                <a:gd name="connsiteY8" fmla="*/ 480161 h 605161"/>
                <a:gd name="connsiteX9" fmla="*/ 229439 w 444350"/>
                <a:gd name="connsiteY9" fmla="*/ 486279 h 605161"/>
                <a:gd name="connsiteX10" fmla="*/ 223404 w 444350"/>
                <a:gd name="connsiteY10" fmla="*/ 488597 h 605161"/>
                <a:gd name="connsiteX11" fmla="*/ 215605 w 444350"/>
                <a:gd name="connsiteY11" fmla="*/ 485538 h 605161"/>
                <a:gd name="connsiteX12" fmla="*/ 212634 w 444350"/>
                <a:gd name="connsiteY12" fmla="*/ 477936 h 605161"/>
                <a:gd name="connsiteX13" fmla="*/ 210034 w 444350"/>
                <a:gd name="connsiteY13" fmla="*/ 475618 h 605161"/>
                <a:gd name="connsiteX14" fmla="*/ 196664 w 444350"/>
                <a:gd name="connsiteY14" fmla="*/ 475896 h 605161"/>
                <a:gd name="connsiteX15" fmla="*/ 194065 w 444350"/>
                <a:gd name="connsiteY15" fmla="*/ 478585 h 605161"/>
                <a:gd name="connsiteX16" fmla="*/ 200843 w 444350"/>
                <a:gd name="connsiteY16" fmla="*/ 494901 h 605161"/>
                <a:gd name="connsiteX17" fmla="*/ 218019 w 444350"/>
                <a:gd name="connsiteY17" fmla="*/ 502318 h 605161"/>
                <a:gd name="connsiteX18" fmla="*/ 218019 w 444350"/>
                <a:gd name="connsiteY18" fmla="*/ 511496 h 605161"/>
                <a:gd name="connsiteX19" fmla="*/ 220433 w 444350"/>
                <a:gd name="connsiteY19" fmla="*/ 513907 h 605161"/>
                <a:gd name="connsiteX20" fmla="*/ 228604 w 444350"/>
                <a:gd name="connsiteY20" fmla="*/ 513907 h 605161"/>
                <a:gd name="connsiteX21" fmla="*/ 230832 w 444350"/>
                <a:gd name="connsiteY21" fmla="*/ 511682 h 605161"/>
                <a:gd name="connsiteX22" fmla="*/ 230832 w 444350"/>
                <a:gd name="connsiteY22" fmla="*/ 502318 h 605161"/>
                <a:gd name="connsiteX23" fmla="*/ 244202 w 444350"/>
                <a:gd name="connsiteY23" fmla="*/ 495736 h 605161"/>
                <a:gd name="connsiteX24" fmla="*/ 250237 w 444350"/>
                <a:gd name="connsiteY24" fmla="*/ 480161 h 605161"/>
                <a:gd name="connsiteX25" fmla="*/ 244202 w 444350"/>
                <a:gd name="connsiteY25" fmla="*/ 464493 h 605161"/>
                <a:gd name="connsiteX26" fmla="*/ 225261 w 444350"/>
                <a:gd name="connsiteY26" fmla="*/ 453460 h 605161"/>
                <a:gd name="connsiteX27" fmla="*/ 217648 w 444350"/>
                <a:gd name="connsiteY27" fmla="*/ 448640 h 605161"/>
                <a:gd name="connsiteX28" fmla="*/ 215698 w 444350"/>
                <a:gd name="connsiteY28" fmla="*/ 442521 h 605161"/>
                <a:gd name="connsiteX29" fmla="*/ 217555 w 444350"/>
                <a:gd name="connsiteY29" fmla="*/ 436309 h 605161"/>
                <a:gd name="connsiteX30" fmla="*/ 223404 w 444350"/>
                <a:gd name="connsiteY30" fmla="*/ 433806 h 605161"/>
                <a:gd name="connsiteX31" fmla="*/ 229532 w 444350"/>
                <a:gd name="connsiteY31" fmla="*/ 436773 h 605161"/>
                <a:gd name="connsiteX32" fmla="*/ 231761 w 444350"/>
                <a:gd name="connsiteY32" fmla="*/ 443448 h 605161"/>
                <a:gd name="connsiteX33" fmla="*/ 234360 w 444350"/>
                <a:gd name="connsiteY33" fmla="*/ 445673 h 605161"/>
                <a:gd name="connsiteX34" fmla="*/ 247730 w 444350"/>
                <a:gd name="connsiteY34" fmla="*/ 445488 h 605161"/>
                <a:gd name="connsiteX35" fmla="*/ 250330 w 444350"/>
                <a:gd name="connsiteY35" fmla="*/ 442706 h 605161"/>
                <a:gd name="connsiteX36" fmla="*/ 244759 w 444350"/>
                <a:gd name="connsiteY36" fmla="*/ 428151 h 605161"/>
                <a:gd name="connsiteX37" fmla="*/ 230832 w 444350"/>
                <a:gd name="connsiteY37" fmla="*/ 420271 h 605161"/>
                <a:gd name="connsiteX38" fmla="*/ 230832 w 444350"/>
                <a:gd name="connsiteY38" fmla="*/ 410258 h 605161"/>
                <a:gd name="connsiteX39" fmla="*/ 228604 w 444350"/>
                <a:gd name="connsiteY39" fmla="*/ 408033 h 605161"/>
                <a:gd name="connsiteX40" fmla="*/ 222104 w 444350"/>
                <a:gd name="connsiteY40" fmla="*/ 389584 h 605161"/>
                <a:gd name="connsiteX41" fmla="*/ 293411 w 444350"/>
                <a:gd name="connsiteY41" fmla="*/ 460784 h 605161"/>
                <a:gd name="connsiteX42" fmla="*/ 222104 w 444350"/>
                <a:gd name="connsiteY42" fmla="*/ 531985 h 605161"/>
                <a:gd name="connsiteX43" fmla="*/ 150798 w 444350"/>
                <a:gd name="connsiteY43" fmla="*/ 460784 h 605161"/>
                <a:gd name="connsiteX44" fmla="*/ 222104 w 444350"/>
                <a:gd name="connsiteY44" fmla="*/ 389584 h 605161"/>
                <a:gd name="connsiteX45" fmla="*/ 222093 w 444350"/>
                <a:gd name="connsiteY45" fmla="*/ 369117 h 605161"/>
                <a:gd name="connsiteX46" fmla="*/ 130281 w 444350"/>
                <a:gd name="connsiteY46" fmla="*/ 460809 h 605161"/>
                <a:gd name="connsiteX47" fmla="*/ 222093 w 444350"/>
                <a:gd name="connsiteY47" fmla="*/ 552501 h 605161"/>
                <a:gd name="connsiteX48" fmla="*/ 313998 w 444350"/>
                <a:gd name="connsiteY48" fmla="*/ 460809 h 605161"/>
                <a:gd name="connsiteX49" fmla="*/ 222093 w 444350"/>
                <a:gd name="connsiteY49" fmla="*/ 369117 h 605161"/>
                <a:gd name="connsiteX50" fmla="*/ 209746 w 444350"/>
                <a:gd name="connsiteY50" fmla="*/ 316549 h 605161"/>
                <a:gd name="connsiteX51" fmla="*/ 234533 w 444350"/>
                <a:gd name="connsiteY51" fmla="*/ 316549 h 605161"/>
                <a:gd name="connsiteX52" fmla="*/ 234533 w 444350"/>
                <a:gd name="connsiteY52" fmla="*/ 345197 h 605161"/>
                <a:gd name="connsiteX53" fmla="*/ 337950 w 444350"/>
                <a:gd name="connsiteY53" fmla="*/ 448571 h 605161"/>
                <a:gd name="connsiteX54" fmla="*/ 366728 w 444350"/>
                <a:gd name="connsiteY54" fmla="*/ 448571 h 605161"/>
                <a:gd name="connsiteX55" fmla="*/ 366728 w 444350"/>
                <a:gd name="connsiteY55" fmla="*/ 473139 h 605161"/>
                <a:gd name="connsiteX56" fmla="*/ 337950 w 444350"/>
                <a:gd name="connsiteY56" fmla="*/ 473139 h 605161"/>
                <a:gd name="connsiteX57" fmla="*/ 234533 w 444350"/>
                <a:gd name="connsiteY57" fmla="*/ 576513 h 605161"/>
                <a:gd name="connsiteX58" fmla="*/ 234533 w 444350"/>
                <a:gd name="connsiteY58" fmla="*/ 605161 h 605161"/>
                <a:gd name="connsiteX59" fmla="*/ 209746 w 444350"/>
                <a:gd name="connsiteY59" fmla="*/ 605161 h 605161"/>
                <a:gd name="connsiteX60" fmla="*/ 209746 w 444350"/>
                <a:gd name="connsiteY60" fmla="*/ 576513 h 605161"/>
                <a:gd name="connsiteX61" fmla="*/ 106237 w 444350"/>
                <a:gd name="connsiteY61" fmla="*/ 473139 h 605161"/>
                <a:gd name="connsiteX62" fmla="*/ 77551 w 444350"/>
                <a:gd name="connsiteY62" fmla="*/ 473139 h 605161"/>
                <a:gd name="connsiteX63" fmla="*/ 77551 w 444350"/>
                <a:gd name="connsiteY63" fmla="*/ 448571 h 605161"/>
                <a:gd name="connsiteX64" fmla="*/ 106237 w 444350"/>
                <a:gd name="connsiteY64" fmla="*/ 448571 h 605161"/>
                <a:gd name="connsiteX65" fmla="*/ 209746 w 444350"/>
                <a:gd name="connsiteY65" fmla="*/ 345197 h 605161"/>
                <a:gd name="connsiteX66" fmla="*/ 215397 w 444350"/>
                <a:gd name="connsiteY66" fmla="*/ 387 h 605161"/>
                <a:gd name="connsiteX67" fmla="*/ 267668 w 444350"/>
                <a:gd name="connsiteY67" fmla="*/ 11417 h 605161"/>
                <a:gd name="connsiteX68" fmla="*/ 293015 w 444350"/>
                <a:gd name="connsiteY68" fmla="*/ 35053 h 605161"/>
                <a:gd name="connsiteX69" fmla="*/ 321054 w 444350"/>
                <a:gd name="connsiteY69" fmla="*/ 123667 h 605161"/>
                <a:gd name="connsiteX70" fmla="*/ 319197 w 444350"/>
                <a:gd name="connsiteY70" fmla="*/ 131546 h 605161"/>
                <a:gd name="connsiteX71" fmla="*/ 326624 w 444350"/>
                <a:gd name="connsiteY71" fmla="*/ 168716 h 605161"/>
                <a:gd name="connsiteX72" fmla="*/ 308520 w 444350"/>
                <a:gd name="connsiteY72" fmla="*/ 200046 h 605161"/>
                <a:gd name="connsiteX73" fmla="*/ 295893 w 444350"/>
                <a:gd name="connsiteY73" fmla="*/ 234527 h 605161"/>
                <a:gd name="connsiteX74" fmla="*/ 295893 w 444350"/>
                <a:gd name="connsiteY74" fmla="*/ 277536 h 605161"/>
                <a:gd name="connsiteX75" fmla="*/ 298121 w 444350"/>
                <a:gd name="connsiteY75" fmla="*/ 281059 h 605161"/>
                <a:gd name="connsiteX76" fmla="*/ 428381 w 444350"/>
                <a:gd name="connsiteY76" fmla="*/ 364482 h 605161"/>
                <a:gd name="connsiteX77" fmla="*/ 444350 w 444350"/>
                <a:gd name="connsiteY77" fmla="*/ 398500 h 605161"/>
                <a:gd name="connsiteX78" fmla="*/ 444350 w 444350"/>
                <a:gd name="connsiteY78" fmla="*/ 461067 h 605161"/>
                <a:gd name="connsiteX79" fmla="*/ 388365 w 444350"/>
                <a:gd name="connsiteY79" fmla="*/ 461067 h 605161"/>
                <a:gd name="connsiteX80" fmla="*/ 388365 w 444350"/>
                <a:gd name="connsiteY80" fmla="*/ 448554 h 605161"/>
                <a:gd name="connsiteX81" fmla="*/ 366733 w 444350"/>
                <a:gd name="connsiteY81" fmla="*/ 426956 h 605161"/>
                <a:gd name="connsiteX82" fmla="*/ 356056 w 444350"/>
                <a:gd name="connsiteY82" fmla="*/ 426956 h 605161"/>
                <a:gd name="connsiteX83" fmla="*/ 256156 w 444350"/>
                <a:gd name="connsiteY83" fmla="*/ 327219 h 605161"/>
                <a:gd name="connsiteX84" fmla="*/ 256156 w 444350"/>
                <a:gd name="connsiteY84" fmla="*/ 316560 h 605161"/>
                <a:gd name="connsiteX85" fmla="*/ 234523 w 444350"/>
                <a:gd name="connsiteY85" fmla="*/ 294962 h 605161"/>
                <a:gd name="connsiteX86" fmla="*/ 209734 w 444350"/>
                <a:gd name="connsiteY86" fmla="*/ 294962 h 605161"/>
                <a:gd name="connsiteX87" fmla="*/ 188101 w 444350"/>
                <a:gd name="connsiteY87" fmla="*/ 316560 h 605161"/>
                <a:gd name="connsiteX88" fmla="*/ 188101 w 444350"/>
                <a:gd name="connsiteY88" fmla="*/ 327219 h 605161"/>
                <a:gd name="connsiteX89" fmla="*/ 88202 w 444350"/>
                <a:gd name="connsiteY89" fmla="*/ 426956 h 605161"/>
                <a:gd name="connsiteX90" fmla="*/ 77524 w 444350"/>
                <a:gd name="connsiteY90" fmla="*/ 426956 h 605161"/>
                <a:gd name="connsiteX91" fmla="*/ 55892 w 444350"/>
                <a:gd name="connsiteY91" fmla="*/ 448554 h 605161"/>
                <a:gd name="connsiteX92" fmla="*/ 55985 w 444350"/>
                <a:gd name="connsiteY92" fmla="*/ 448554 h 605161"/>
                <a:gd name="connsiteX93" fmla="*/ 55985 w 444350"/>
                <a:gd name="connsiteY93" fmla="*/ 461067 h 605161"/>
                <a:gd name="connsiteX94" fmla="*/ 0 w 444350"/>
                <a:gd name="connsiteY94" fmla="*/ 461067 h 605161"/>
                <a:gd name="connsiteX95" fmla="*/ 0 w 444350"/>
                <a:gd name="connsiteY95" fmla="*/ 398500 h 605161"/>
                <a:gd name="connsiteX96" fmla="*/ 15969 w 444350"/>
                <a:gd name="connsiteY96" fmla="*/ 364482 h 605161"/>
                <a:gd name="connsiteX97" fmla="*/ 146229 w 444350"/>
                <a:gd name="connsiteY97" fmla="*/ 281059 h 605161"/>
                <a:gd name="connsiteX98" fmla="*/ 148457 w 444350"/>
                <a:gd name="connsiteY98" fmla="*/ 277536 h 605161"/>
                <a:gd name="connsiteX99" fmla="*/ 148457 w 444350"/>
                <a:gd name="connsiteY99" fmla="*/ 234527 h 605161"/>
                <a:gd name="connsiteX100" fmla="*/ 135830 w 444350"/>
                <a:gd name="connsiteY100" fmla="*/ 200046 h 605161"/>
                <a:gd name="connsiteX101" fmla="*/ 117726 w 444350"/>
                <a:gd name="connsiteY101" fmla="*/ 168716 h 605161"/>
                <a:gd name="connsiteX102" fmla="*/ 124782 w 444350"/>
                <a:gd name="connsiteY102" fmla="*/ 131546 h 605161"/>
                <a:gd name="connsiteX103" fmla="*/ 122925 w 444350"/>
                <a:gd name="connsiteY103" fmla="*/ 123667 h 605161"/>
                <a:gd name="connsiteX104" fmla="*/ 122739 w 444350"/>
                <a:gd name="connsiteY104" fmla="*/ 80102 h 605161"/>
                <a:gd name="connsiteX105" fmla="*/ 148179 w 444350"/>
                <a:gd name="connsiteY105" fmla="*/ 35517 h 605161"/>
                <a:gd name="connsiteX106" fmla="*/ 171761 w 444350"/>
                <a:gd name="connsiteY106" fmla="*/ 16144 h 605161"/>
                <a:gd name="connsiteX107" fmla="*/ 194600 w 444350"/>
                <a:gd name="connsiteY107" fmla="*/ 4372 h 605161"/>
                <a:gd name="connsiteX108" fmla="*/ 215397 w 444350"/>
                <a:gd name="connsiteY108" fmla="*/ 387 h 60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444350" h="605161">
                  <a:moveTo>
                    <a:pt x="220433" y="408033"/>
                  </a:moveTo>
                  <a:cubicBezTo>
                    <a:pt x="219133" y="408033"/>
                    <a:pt x="218205" y="408960"/>
                    <a:pt x="218205" y="410258"/>
                  </a:cubicBezTo>
                  <a:lnTo>
                    <a:pt x="218205" y="419993"/>
                  </a:lnTo>
                  <a:cubicBezTo>
                    <a:pt x="212077" y="420827"/>
                    <a:pt x="207063" y="423052"/>
                    <a:pt x="203164" y="426760"/>
                  </a:cubicBezTo>
                  <a:cubicBezTo>
                    <a:pt x="198986" y="430840"/>
                    <a:pt x="196850" y="435938"/>
                    <a:pt x="196850" y="442243"/>
                  </a:cubicBezTo>
                  <a:cubicBezTo>
                    <a:pt x="196850" y="449289"/>
                    <a:pt x="198893" y="454480"/>
                    <a:pt x="202792" y="458096"/>
                  </a:cubicBezTo>
                  <a:cubicBezTo>
                    <a:pt x="206785" y="461619"/>
                    <a:pt x="213098" y="465235"/>
                    <a:pt x="221919" y="468665"/>
                  </a:cubicBezTo>
                  <a:cubicBezTo>
                    <a:pt x="225447" y="470148"/>
                    <a:pt x="228047" y="471817"/>
                    <a:pt x="229439" y="473393"/>
                  </a:cubicBezTo>
                  <a:cubicBezTo>
                    <a:pt x="230832" y="474969"/>
                    <a:pt x="231575" y="477194"/>
                    <a:pt x="231575" y="480161"/>
                  </a:cubicBezTo>
                  <a:cubicBezTo>
                    <a:pt x="231575" y="482664"/>
                    <a:pt x="230832" y="484611"/>
                    <a:pt x="229439" y="486279"/>
                  </a:cubicBezTo>
                  <a:cubicBezTo>
                    <a:pt x="228047" y="487856"/>
                    <a:pt x="226097" y="488597"/>
                    <a:pt x="223404" y="488597"/>
                  </a:cubicBezTo>
                  <a:cubicBezTo>
                    <a:pt x="220155" y="488597"/>
                    <a:pt x="217555" y="487485"/>
                    <a:pt x="215605" y="485538"/>
                  </a:cubicBezTo>
                  <a:cubicBezTo>
                    <a:pt x="213841" y="483869"/>
                    <a:pt x="212820" y="481273"/>
                    <a:pt x="212634" y="477936"/>
                  </a:cubicBezTo>
                  <a:cubicBezTo>
                    <a:pt x="212448" y="476638"/>
                    <a:pt x="211334" y="475618"/>
                    <a:pt x="210034" y="475618"/>
                  </a:cubicBezTo>
                  <a:lnTo>
                    <a:pt x="196664" y="475896"/>
                  </a:lnTo>
                  <a:cubicBezTo>
                    <a:pt x="195179" y="475989"/>
                    <a:pt x="193879" y="477101"/>
                    <a:pt x="194065" y="478585"/>
                  </a:cubicBezTo>
                  <a:cubicBezTo>
                    <a:pt x="194250" y="485631"/>
                    <a:pt x="196664" y="491100"/>
                    <a:pt x="200843" y="494901"/>
                  </a:cubicBezTo>
                  <a:cubicBezTo>
                    <a:pt x="205392" y="499073"/>
                    <a:pt x="211241" y="501484"/>
                    <a:pt x="218019" y="502318"/>
                  </a:cubicBezTo>
                  <a:lnTo>
                    <a:pt x="218019" y="511496"/>
                  </a:lnTo>
                  <a:cubicBezTo>
                    <a:pt x="218019" y="512702"/>
                    <a:pt x="219041" y="513721"/>
                    <a:pt x="220433" y="513907"/>
                  </a:cubicBezTo>
                  <a:lnTo>
                    <a:pt x="228604" y="513907"/>
                  </a:lnTo>
                  <a:cubicBezTo>
                    <a:pt x="229811" y="513907"/>
                    <a:pt x="230832" y="512980"/>
                    <a:pt x="230832" y="511682"/>
                  </a:cubicBezTo>
                  <a:lnTo>
                    <a:pt x="230832" y="502318"/>
                  </a:lnTo>
                  <a:cubicBezTo>
                    <a:pt x="236217" y="501298"/>
                    <a:pt x="240674" y="499073"/>
                    <a:pt x="244202" y="495736"/>
                  </a:cubicBezTo>
                  <a:cubicBezTo>
                    <a:pt x="248287" y="491842"/>
                    <a:pt x="250237" y="486650"/>
                    <a:pt x="250237" y="480161"/>
                  </a:cubicBezTo>
                  <a:cubicBezTo>
                    <a:pt x="250237" y="473393"/>
                    <a:pt x="248287" y="468201"/>
                    <a:pt x="244202" y="464493"/>
                  </a:cubicBezTo>
                  <a:cubicBezTo>
                    <a:pt x="240210" y="460784"/>
                    <a:pt x="233896" y="457169"/>
                    <a:pt x="225261" y="453460"/>
                  </a:cubicBezTo>
                  <a:cubicBezTo>
                    <a:pt x="221547" y="451884"/>
                    <a:pt x="219041" y="450308"/>
                    <a:pt x="217648" y="448640"/>
                  </a:cubicBezTo>
                  <a:cubicBezTo>
                    <a:pt x="216348" y="447064"/>
                    <a:pt x="215698" y="445117"/>
                    <a:pt x="215698" y="442521"/>
                  </a:cubicBezTo>
                  <a:cubicBezTo>
                    <a:pt x="215698" y="440018"/>
                    <a:pt x="216348" y="437885"/>
                    <a:pt x="217555" y="436309"/>
                  </a:cubicBezTo>
                  <a:cubicBezTo>
                    <a:pt x="218762" y="434733"/>
                    <a:pt x="220805" y="433806"/>
                    <a:pt x="223404" y="433806"/>
                  </a:cubicBezTo>
                  <a:cubicBezTo>
                    <a:pt x="226004" y="433806"/>
                    <a:pt x="227954" y="434826"/>
                    <a:pt x="229532" y="436773"/>
                  </a:cubicBezTo>
                  <a:cubicBezTo>
                    <a:pt x="230832" y="438256"/>
                    <a:pt x="231575" y="440667"/>
                    <a:pt x="231761" y="443448"/>
                  </a:cubicBezTo>
                  <a:cubicBezTo>
                    <a:pt x="231946" y="444746"/>
                    <a:pt x="233060" y="445673"/>
                    <a:pt x="234360" y="445673"/>
                  </a:cubicBezTo>
                  <a:lnTo>
                    <a:pt x="247730" y="445488"/>
                  </a:lnTo>
                  <a:cubicBezTo>
                    <a:pt x="249216" y="445488"/>
                    <a:pt x="250516" y="444190"/>
                    <a:pt x="250330" y="442706"/>
                  </a:cubicBezTo>
                  <a:cubicBezTo>
                    <a:pt x="250144" y="436958"/>
                    <a:pt x="248102" y="432137"/>
                    <a:pt x="244759" y="428151"/>
                  </a:cubicBezTo>
                  <a:cubicBezTo>
                    <a:pt x="241324" y="424072"/>
                    <a:pt x="236589" y="421476"/>
                    <a:pt x="230832" y="420271"/>
                  </a:cubicBezTo>
                  <a:lnTo>
                    <a:pt x="230832" y="410258"/>
                  </a:lnTo>
                  <a:cubicBezTo>
                    <a:pt x="230832" y="408960"/>
                    <a:pt x="229811" y="408033"/>
                    <a:pt x="228604" y="408033"/>
                  </a:cubicBezTo>
                  <a:close/>
                  <a:moveTo>
                    <a:pt x="222104" y="389584"/>
                  </a:moveTo>
                  <a:cubicBezTo>
                    <a:pt x="261472" y="389584"/>
                    <a:pt x="293411" y="421476"/>
                    <a:pt x="293411" y="460784"/>
                  </a:cubicBezTo>
                  <a:cubicBezTo>
                    <a:pt x="293411" y="500093"/>
                    <a:pt x="261472" y="531985"/>
                    <a:pt x="222104" y="531985"/>
                  </a:cubicBezTo>
                  <a:cubicBezTo>
                    <a:pt x="182737" y="531985"/>
                    <a:pt x="150798" y="500093"/>
                    <a:pt x="150798" y="460784"/>
                  </a:cubicBezTo>
                  <a:cubicBezTo>
                    <a:pt x="150798" y="421476"/>
                    <a:pt x="182737" y="389584"/>
                    <a:pt x="222104" y="389584"/>
                  </a:cubicBezTo>
                  <a:close/>
                  <a:moveTo>
                    <a:pt x="222093" y="369117"/>
                  </a:moveTo>
                  <a:cubicBezTo>
                    <a:pt x="171499" y="369117"/>
                    <a:pt x="130281" y="410281"/>
                    <a:pt x="130281" y="460809"/>
                  </a:cubicBezTo>
                  <a:cubicBezTo>
                    <a:pt x="130281" y="511337"/>
                    <a:pt x="171499" y="552501"/>
                    <a:pt x="222093" y="552501"/>
                  </a:cubicBezTo>
                  <a:cubicBezTo>
                    <a:pt x="272780" y="552501"/>
                    <a:pt x="313998" y="511337"/>
                    <a:pt x="313998" y="460809"/>
                  </a:cubicBezTo>
                  <a:cubicBezTo>
                    <a:pt x="313998" y="410281"/>
                    <a:pt x="272780" y="369117"/>
                    <a:pt x="222093" y="369117"/>
                  </a:cubicBezTo>
                  <a:close/>
                  <a:moveTo>
                    <a:pt x="209746" y="316549"/>
                  </a:moveTo>
                  <a:lnTo>
                    <a:pt x="234533" y="316549"/>
                  </a:lnTo>
                  <a:lnTo>
                    <a:pt x="234533" y="345197"/>
                  </a:lnTo>
                  <a:cubicBezTo>
                    <a:pt x="288841" y="350945"/>
                    <a:pt x="332287" y="394149"/>
                    <a:pt x="337950" y="448571"/>
                  </a:cubicBezTo>
                  <a:lnTo>
                    <a:pt x="366728" y="448571"/>
                  </a:lnTo>
                  <a:lnTo>
                    <a:pt x="366728" y="473139"/>
                  </a:lnTo>
                  <a:lnTo>
                    <a:pt x="337950" y="473139"/>
                  </a:lnTo>
                  <a:cubicBezTo>
                    <a:pt x="332287" y="527468"/>
                    <a:pt x="288933" y="570858"/>
                    <a:pt x="234533" y="576513"/>
                  </a:cubicBezTo>
                  <a:lnTo>
                    <a:pt x="234533" y="605161"/>
                  </a:lnTo>
                  <a:lnTo>
                    <a:pt x="209746" y="605161"/>
                  </a:lnTo>
                  <a:lnTo>
                    <a:pt x="209746" y="576513"/>
                  </a:lnTo>
                  <a:cubicBezTo>
                    <a:pt x="155438" y="570858"/>
                    <a:pt x="111992" y="527468"/>
                    <a:pt x="106237" y="473139"/>
                  </a:cubicBezTo>
                  <a:lnTo>
                    <a:pt x="77551" y="473139"/>
                  </a:lnTo>
                  <a:lnTo>
                    <a:pt x="77551" y="448571"/>
                  </a:lnTo>
                  <a:lnTo>
                    <a:pt x="106237" y="448571"/>
                  </a:lnTo>
                  <a:cubicBezTo>
                    <a:pt x="111992" y="394334"/>
                    <a:pt x="155253" y="350945"/>
                    <a:pt x="209746" y="345197"/>
                  </a:cubicBezTo>
                  <a:close/>
                  <a:moveTo>
                    <a:pt x="215397" y="387"/>
                  </a:moveTo>
                  <a:cubicBezTo>
                    <a:pt x="238051" y="-1560"/>
                    <a:pt x="255320" y="4094"/>
                    <a:pt x="267668" y="11417"/>
                  </a:cubicBezTo>
                  <a:cubicBezTo>
                    <a:pt x="285959" y="21520"/>
                    <a:pt x="293015" y="35053"/>
                    <a:pt x="293015" y="35053"/>
                  </a:cubicBezTo>
                  <a:cubicBezTo>
                    <a:pt x="293015" y="35053"/>
                    <a:pt x="335259" y="38020"/>
                    <a:pt x="321054" y="123667"/>
                  </a:cubicBezTo>
                  <a:cubicBezTo>
                    <a:pt x="320496" y="126263"/>
                    <a:pt x="319939" y="128951"/>
                    <a:pt x="319197" y="131546"/>
                  </a:cubicBezTo>
                  <a:cubicBezTo>
                    <a:pt x="327181" y="131546"/>
                    <a:pt x="335351" y="137756"/>
                    <a:pt x="326624" y="168716"/>
                  </a:cubicBezTo>
                  <a:cubicBezTo>
                    <a:pt x="319661" y="192816"/>
                    <a:pt x="313348" y="199675"/>
                    <a:pt x="308520" y="200046"/>
                  </a:cubicBezTo>
                  <a:cubicBezTo>
                    <a:pt x="306756" y="210891"/>
                    <a:pt x="302578" y="223033"/>
                    <a:pt x="295893" y="234527"/>
                  </a:cubicBezTo>
                  <a:lnTo>
                    <a:pt x="295893" y="277536"/>
                  </a:lnTo>
                  <a:cubicBezTo>
                    <a:pt x="295893" y="279019"/>
                    <a:pt x="296728" y="280317"/>
                    <a:pt x="298121" y="281059"/>
                  </a:cubicBezTo>
                  <a:cubicBezTo>
                    <a:pt x="310469" y="287176"/>
                    <a:pt x="371653" y="318043"/>
                    <a:pt x="428381" y="364482"/>
                  </a:cubicBezTo>
                  <a:cubicBezTo>
                    <a:pt x="438501" y="372824"/>
                    <a:pt x="444350" y="385430"/>
                    <a:pt x="444350" y="398500"/>
                  </a:cubicBezTo>
                  <a:lnTo>
                    <a:pt x="444350" y="461067"/>
                  </a:lnTo>
                  <a:lnTo>
                    <a:pt x="388365" y="461067"/>
                  </a:lnTo>
                  <a:lnTo>
                    <a:pt x="388365" y="448554"/>
                  </a:lnTo>
                  <a:cubicBezTo>
                    <a:pt x="388365" y="436596"/>
                    <a:pt x="378710" y="426956"/>
                    <a:pt x="366733" y="426956"/>
                  </a:cubicBezTo>
                  <a:lnTo>
                    <a:pt x="356056" y="426956"/>
                  </a:lnTo>
                  <a:cubicBezTo>
                    <a:pt x="343522" y="378200"/>
                    <a:pt x="304899" y="339640"/>
                    <a:pt x="256156" y="327219"/>
                  </a:cubicBezTo>
                  <a:lnTo>
                    <a:pt x="256156" y="316560"/>
                  </a:lnTo>
                  <a:cubicBezTo>
                    <a:pt x="256156" y="304602"/>
                    <a:pt x="246500" y="294962"/>
                    <a:pt x="234523" y="294962"/>
                  </a:cubicBezTo>
                  <a:lnTo>
                    <a:pt x="209734" y="294962"/>
                  </a:lnTo>
                  <a:cubicBezTo>
                    <a:pt x="197757" y="294962"/>
                    <a:pt x="188101" y="304602"/>
                    <a:pt x="188101" y="316560"/>
                  </a:cubicBezTo>
                  <a:lnTo>
                    <a:pt x="188101" y="327219"/>
                  </a:lnTo>
                  <a:cubicBezTo>
                    <a:pt x="139266" y="339547"/>
                    <a:pt x="100643" y="378200"/>
                    <a:pt x="88202" y="426956"/>
                  </a:cubicBezTo>
                  <a:lnTo>
                    <a:pt x="77524" y="426956"/>
                  </a:lnTo>
                  <a:cubicBezTo>
                    <a:pt x="65548" y="426956"/>
                    <a:pt x="55892" y="436596"/>
                    <a:pt x="55892" y="448554"/>
                  </a:cubicBezTo>
                  <a:lnTo>
                    <a:pt x="55985" y="448554"/>
                  </a:lnTo>
                  <a:lnTo>
                    <a:pt x="55985" y="461067"/>
                  </a:lnTo>
                  <a:lnTo>
                    <a:pt x="0" y="461067"/>
                  </a:lnTo>
                  <a:lnTo>
                    <a:pt x="0" y="398500"/>
                  </a:lnTo>
                  <a:cubicBezTo>
                    <a:pt x="0" y="385430"/>
                    <a:pt x="5849" y="372824"/>
                    <a:pt x="15969" y="364482"/>
                  </a:cubicBezTo>
                  <a:cubicBezTo>
                    <a:pt x="72697" y="318043"/>
                    <a:pt x="133881" y="287176"/>
                    <a:pt x="146229" y="281059"/>
                  </a:cubicBezTo>
                  <a:cubicBezTo>
                    <a:pt x="147622" y="280502"/>
                    <a:pt x="148457" y="279112"/>
                    <a:pt x="148457" y="277536"/>
                  </a:cubicBezTo>
                  <a:lnTo>
                    <a:pt x="148457" y="234527"/>
                  </a:lnTo>
                  <a:cubicBezTo>
                    <a:pt x="141772" y="223033"/>
                    <a:pt x="137594" y="210983"/>
                    <a:pt x="135830" y="200046"/>
                  </a:cubicBezTo>
                  <a:cubicBezTo>
                    <a:pt x="131002" y="199675"/>
                    <a:pt x="124596" y="192816"/>
                    <a:pt x="117726" y="168716"/>
                  </a:cubicBezTo>
                  <a:cubicBezTo>
                    <a:pt x="109091" y="138220"/>
                    <a:pt x="116890" y="131824"/>
                    <a:pt x="124782" y="131546"/>
                  </a:cubicBezTo>
                  <a:cubicBezTo>
                    <a:pt x="124039" y="128951"/>
                    <a:pt x="123482" y="126263"/>
                    <a:pt x="122925" y="123667"/>
                  </a:cubicBezTo>
                  <a:cubicBezTo>
                    <a:pt x="119861" y="108188"/>
                    <a:pt x="119118" y="93820"/>
                    <a:pt x="122739" y="80102"/>
                  </a:cubicBezTo>
                  <a:cubicBezTo>
                    <a:pt x="127010" y="61749"/>
                    <a:pt x="137037" y="46918"/>
                    <a:pt x="148179" y="35517"/>
                  </a:cubicBezTo>
                  <a:cubicBezTo>
                    <a:pt x="155235" y="28102"/>
                    <a:pt x="163219" y="21428"/>
                    <a:pt x="171761" y="16144"/>
                  </a:cubicBezTo>
                  <a:cubicBezTo>
                    <a:pt x="178631" y="11324"/>
                    <a:pt x="186337" y="7246"/>
                    <a:pt x="194600" y="4372"/>
                  </a:cubicBezTo>
                  <a:cubicBezTo>
                    <a:pt x="201192" y="2148"/>
                    <a:pt x="208156" y="757"/>
                    <a:pt x="215397" y="387"/>
                  </a:cubicBezTo>
                  <a:close/>
                </a:path>
              </a:pathLst>
            </a:custGeom>
            <a:solidFill>
              <a:srgbClr val="B99652"/>
            </a:solidFill>
            <a:ln>
              <a:noFill/>
            </a:ln>
          </p:spPr>
          <p:txBody>
            <a:bodyPr vert="horz" wrap="square" lIns="68571" tIns="34285" rIns="68571" bIns="34285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0" name="Group 7"/>
          <p:cNvGrpSpPr/>
          <p:nvPr/>
        </p:nvGrpSpPr>
        <p:grpSpPr>
          <a:xfrm>
            <a:off x="6519545" y="4178617"/>
            <a:ext cx="1338580" cy="1336675"/>
            <a:chOff x="15349" y="6916"/>
            <a:chExt cx="2108" cy="2105"/>
          </a:xfrm>
          <a:solidFill>
            <a:schemeClr val="tx1"/>
          </a:solidFill>
        </p:grpSpPr>
        <p:sp>
          <p:nvSpPr>
            <p:cNvPr id="41" name="椭圆 40"/>
            <p:cNvSpPr>
              <a:spLocks noChangeArrowheads="1"/>
            </p:cNvSpPr>
            <p:nvPr/>
          </p:nvSpPr>
          <p:spPr bwMode="auto">
            <a:xfrm>
              <a:off x="15349" y="6916"/>
              <a:ext cx="2108" cy="2105"/>
            </a:xfrm>
            <a:prstGeom prst="ellipse">
              <a:avLst/>
            </a:prstGeom>
            <a:noFill/>
            <a:ln w="9525">
              <a:solidFill>
                <a:srgbClr val="B99652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2" name="Freeform 13"/>
            <p:cNvSpPr>
              <a:spLocks noEditPoints="1"/>
            </p:cNvSpPr>
            <p:nvPr/>
          </p:nvSpPr>
          <p:spPr bwMode="auto">
            <a:xfrm>
              <a:off x="16020" y="7475"/>
              <a:ext cx="764" cy="987"/>
            </a:xfrm>
            <a:custGeom>
              <a:avLst/>
              <a:gdLst>
                <a:gd name="T0" fmla="*/ 3250 w 3635"/>
                <a:gd name="T1" fmla="*/ 2043 h 4701"/>
                <a:gd name="T2" fmla="*/ 2365 w 3635"/>
                <a:gd name="T3" fmla="*/ 1417 h 4701"/>
                <a:gd name="T4" fmla="*/ 2500 w 3635"/>
                <a:gd name="T5" fmla="*/ 1414 h 4701"/>
                <a:gd name="T6" fmla="*/ 3193 w 3635"/>
                <a:gd name="T7" fmla="*/ 1490 h 4701"/>
                <a:gd name="T8" fmla="*/ 3332 w 3635"/>
                <a:gd name="T9" fmla="*/ 1453 h 4701"/>
                <a:gd name="T10" fmla="*/ 2904 w 3635"/>
                <a:gd name="T11" fmla="*/ 1344 h 4701"/>
                <a:gd name="T12" fmla="*/ 2345 w 3635"/>
                <a:gd name="T13" fmla="*/ 1358 h 4701"/>
                <a:gd name="T14" fmla="*/ 2555 w 3635"/>
                <a:gd name="T15" fmla="*/ 1321 h 4701"/>
                <a:gd name="T16" fmla="*/ 3115 w 3635"/>
                <a:gd name="T17" fmla="*/ 1087 h 4701"/>
                <a:gd name="T18" fmla="*/ 3164 w 3635"/>
                <a:gd name="T19" fmla="*/ 986 h 4701"/>
                <a:gd name="T20" fmla="*/ 2816 w 3635"/>
                <a:gd name="T21" fmla="*/ 1081 h 4701"/>
                <a:gd name="T22" fmla="*/ 2629 w 3635"/>
                <a:gd name="T23" fmla="*/ 1209 h 4701"/>
                <a:gd name="T24" fmla="*/ 2181 w 3635"/>
                <a:gd name="T25" fmla="*/ 1292 h 4701"/>
                <a:gd name="T26" fmla="*/ 2603 w 3635"/>
                <a:gd name="T27" fmla="*/ 126 h 4701"/>
                <a:gd name="T28" fmla="*/ 2312 w 3635"/>
                <a:gd name="T29" fmla="*/ 78 h 4701"/>
                <a:gd name="T30" fmla="*/ 1847 w 3635"/>
                <a:gd name="T31" fmla="*/ 174 h 4701"/>
                <a:gd name="T32" fmla="*/ 1664 w 3635"/>
                <a:gd name="T33" fmla="*/ 170 h 4701"/>
                <a:gd name="T34" fmla="*/ 1483 w 3635"/>
                <a:gd name="T35" fmla="*/ 165 h 4701"/>
                <a:gd name="T36" fmla="*/ 893 w 3635"/>
                <a:gd name="T37" fmla="*/ 359 h 4701"/>
                <a:gd name="T38" fmla="*/ 1466 w 3635"/>
                <a:gd name="T39" fmla="*/ 1398 h 4701"/>
                <a:gd name="T40" fmla="*/ 115 w 3635"/>
                <a:gd name="T41" fmla="*/ 2775 h 4701"/>
                <a:gd name="T42" fmla="*/ 402 w 3635"/>
                <a:gd name="T43" fmla="*/ 4149 h 4701"/>
                <a:gd name="T44" fmla="*/ 1817 w 3635"/>
                <a:gd name="T45" fmla="*/ 4701 h 4701"/>
                <a:gd name="T46" fmla="*/ 3515 w 3635"/>
                <a:gd name="T47" fmla="*/ 3556 h 4701"/>
                <a:gd name="T48" fmla="*/ 3250 w 3635"/>
                <a:gd name="T49" fmla="*/ 2043 h 4701"/>
                <a:gd name="T50" fmla="*/ 1605 w 3635"/>
                <a:gd name="T51" fmla="*/ 329 h 4701"/>
                <a:gd name="T52" fmla="*/ 1781 w 3635"/>
                <a:gd name="T53" fmla="*/ 333 h 4701"/>
                <a:gd name="T54" fmla="*/ 1970 w 3635"/>
                <a:gd name="T55" fmla="*/ 338 h 4701"/>
                <a:gd name="T56" fmla="*/ 2287 w 3635"/>
                <a:gd name="T57" fmla="*/ 306 h 4701"/>
                <a:gd name="T58" fmla="*/ 2077 w 3635"/>
                <a:gd name="T59" fmla="*/ 444 h 4701"/>
                <a:gd name="T60" fmla="*/ 1157 w 3635"/>
                <a:gd name="T61" fmla="*/ 446 h 4701"/>
                <a:gd name="T62" fmla="*/ 1605 w 3635"/>
                <a:gd name="T63" fmla="*/ 329 h 4701"/>
                <a:gd name="T64" fmla="*/ 1874 w 3635"/>
                <a:gd name="T65" fmla="*/ 3776 h 4701"/>
                <a:gd name="T66" fmla="*/ 1874 w 3635"/>
                <a:gd name="T67" fmla="*/ 4034 h 4701"/>
                <a:gd name="T68" fmla="*/ 1717 w 3635"/>
                <a:gd name="T69" fmla="*/ 4034 h 4701"/>
                <a:gd name="T70" fmla="*/ 1717 w 3635"/>
                <a:gd name="T71" fmla="*/ 3786 h 4701"/>
                <a:gd name="T72" fmla="*/ 1340 w 3635"/>
                <a:gd name="T73" fmla="*/ 3677 h 4701"/>
                <a:gd name="T74" fmla="*/ 1400 w 3635"/>
                <a:gd name="T75" fmla="*/ 3510 h 4701"/>
                <a:gd name="T76" fmla="*/ 1755 w 3635"/>
                <a:gd name="T77" fmla="*/ 3617 h 4701"/>
                <a:gd name="T78" fmla="*/ 2034 w 3635"/>
                <a:gd name="T79" fmla="*/ 3374 h 4701"/>
                <a:gd name="T80" fmla="*/ 1769 w 3635"/>
                <a:gd name="T81" fmla="*/ 3079 h 4701"/>
                <a:gd name="T82" fmla="*/ 1360 w 3635"/>
                <a:gd name="T83" fmla="*/ 2647 h 4701"/>
                <a:gd name="T84" fmla="*/ 1732 w 3635"/>
                <a:gd name="T85" fmla="*/ 2248 h 4701"/>
                <a:gd name="T86" fmla="*/ 1732 w 3635"/>
                <a:gd name="T87" fmla="*/ 2000 h 4701"/>
                <a:gd name="T88" fmla="*/ 1889 w 3635"/>
                <a:gd name="T89" fmla="*/ 2000 h 4701"/>
                <a:gd name="T90" fmla="*/ 1888 w 3635"/>
                <a:gd name="T91" fmla="*/ 2240 h 4701"/>
                <a:gd name="T92" fmla="*/ 2211 w 3635"/>
                <a:gd name="T93" fmla="*/ 2327 h 4701"/>
                <a:gd name="T94" fmla="*/ 2149 w 3635"/>
                <a:gd name="T95" fmla="*/ 2491 h 4701"/>
                <a:gd name="T96" fmla="*/ 1836 w 3635"/>
                <a:gd name="T97" fmla="*/ 2404 h 4701"/>
                <a:gd name="T98" fmla="*/ 1589 w 3635"/>
                <a:gd name="T99" fmla="*/ 2620 h 4701"/>
                <a:gd name="T100" fmla="*/ 1881 w 3635"/>
                <a:gd name="T101" fmla="*/ 2902 h 4701"/>
                <a:gd name="T102" fmla="*/ 2265 w 3635"/>
                <a:gd name="T103" fmla="*/ 3354 h 4701"/>
                <a:gd name="T104" fmla="*/ 1874 w 3635"/>
                <a:gd name="T105" fmla="*/ 3776 h 4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5" h="4701">
                  <a:moveTo>
                    <a:pt x="3250" y="2043"/>
                  </a:moveTo>
                  <a:cubicBezTo>
                    <a:pt x="3034" y="1723"/>
                    <a:pt x="2729" y="1509"/>
                    <a:pt x="2365" y="1417"/>
                  </a:cubicBezTo>
                  <a:cubicBezTo>
                    <a:pt x="2410" y="1417"/>
                    <a:pt x="2456" y="1416"/>
                    <a:pt x="2500" y="1414"/>
                  </a:cubicBezTo>
                  <a:cubicBezTo>
                    <a:pt x="2679" y="1408"/>
                    <a:pt x="3072" y="1316"/>
                    <a:pt x="3193" y="1490"/>
                  </a:cubicBezTo>
                  <a:cubicBezTo>
                    <a:pt x="3217" y="1524"/>
                    <a:pt x="3342" y="1468"/>
                    <a:pt x="3332" y="1453"/>
                  </a:cubicBezTo>
                  <a:cubicBezTo>
                    <a:pt x="3242" y="1324"/>
                    <a:pt x="3042" y="1341"/>
                    <a:pt x="2904" y="1344"/>
                  </a:cubicBezTo>
                  <a:cubicBezTo>
                    <a:pt x="2730" y="1349"/>
                    <a:pt x="2528" y="1384"/>
                    <a:pt x="2345" y="1358"/>
                  </a:cubicBezTo>
                  <a:cubicBezTo>
                    <a:pt x="2415" y="1351"/>
                    <a:pt x="2485" y="1340"/>
                    <a:pt x="2555" y="1321"/>
                  </a:cubicBezTo>
                  <a:cubicBezTo>
                    <a:pt x="2757" y="1266"/>
                    <a:pt x="2892" y="1086"/>
                    <a:pt x="3115" y="1087"/>
                  </a:cubicBezTo>
                  <a:cubicBezTo>
                    <a:pt x="3139" y="1081"/>
                    <a:pt x="3202" y="987"/>
                    <a:pt x="3164" y="986"/>
                  </a:cubicBezTo>
                  <a:cubicBezTo>
                    <a:pt x="3034" y="986"/>
                    <a:pt x="2929" y="1016"/>
                    <a:pt x="2816" y="1081"/>
                  </a:cubicBezTo>
                  <a:cubicBezTo>
                    <a:pt x="2751" y="1118"/>
                    <a:pt x="2692" y="1168"/>
                    <a:pt x="2629" y="1209"/>
                  </a:cubicBezTo>
                  <a:cubicBezTo>
                    <a:pt x="2499" y="1292"/>
                    <a:pt x="2336" y="1296"/>
                    <a:pt x="2181" y="1292"/>
                  </a:cubicBezTo>
                  <a:cubicBezTo>
                    <a:pt x="2457" y="910"/>
                    <a:pt x="2694" y="338"/>
                    <a:pt x="2603" y="126"/>
                  </a:cubicBezTo>
                  <a:cubicBezTo>
                    <a:pt x="2560" y="25"/>
                    <a:pt x="2452" y="0"/>
                    <a:pt x="2312" y="78"/>
                  </a:cubicBezTo>
                  <a:cubicBezTo>
                    <a:pt x="2162" y="163"/>
                    <a:pt x="1992" y="174"/>
                    <a:pt x="1847" y="174"/>
                  </a:cubicBezTo>
                  <a:cubicBezTo>
                    <a:pt x="1786" y="174"/>
                    <a:pt x="1724" y="172"/>
                    <a:pt x="1664" y="170"/>
                  </a:cubicBezTo>
                  <a:cubicBezTo>
                    <a:pt x="1603" y="167"/>
                    <a:pt x="1542" y="165"/>
                    <a:pt x="1483" y="165"/>
                  </a:cubicBezTo>
                  <a:cubicBezTo>
                    <a:pt x="1287" y="165"/>
                    <a:pt x="1064" y="188"/>
                    <a:pt x="893" y="359"/>
                  </a:cubicBezTo>
                  <a:cubicBezTo>
                    <a:pt x="759" y="498"/>
                    <a:pt x="939" y="1065"/>
                    <a:pt x="1466" y="1398"/>
                  </a:cubicBezTo>
                  <a:cubicBezTo>
                    <a:pt x="532" y="1536"/>
                    <a:pt x="256" y="2162"/>
                    <a:pt x="115" y="2775"/>
                  </a:cubicBezTo>
                  <a:cubicBezTo>
                    <a:pt x="0" y="3275"/>
                    <a:pt x="105" y="3776"/>
                    <a:pt x="402" y="4149"/>
                  </a:cubicBezTo>
                  <a:cubicBezTo>
                    <a:pt x="686" y="4505"/>
                    <a:pt x="1337" y="4701"/>
                    <a:pt x="1817" y="4701"/>
                  </a:cubicBezTo>
                  <a:cubicBezTo>
                    <a:pt x="2946" y="4701"/>
                    <a:pt x="3375" y="4232"/>
                    <a:pt x="3515" y="3556"/>
                  </a:cubicBezTo>
                  <a:cubicBezTo>
                    <a:pt x="3635" y="3033"/>
                    <a:pt x="3536" y="2467"/>
                    <a:pt x="3250" y="2043"/>
                  </a:cubicBezTo>
                  <a:close/>
                  <a:moveTo>
                    <a:pt x="1605" y="329"/>
                  </a:moveTo>
                  <a:cubicBezTo>
                    <a:pt x="1663" y="329"/>
                    <a:pt x="1722" y="331"/>
                    <a:pt x="1781" y="333"/>
                  </a:cubicBezTo>
                  <a:cubicBezTo>
                    <a:pt x="1844" y="335"/>
                    <a:pt x="1907" y="338"/>
                    <a:pt x="1970" y="338"/>
                  </a:cubicBezTo>
                  <a:cubicBezTo>
                    <a:pt x="2064" y="338"/>
                    <a:pt x="2174" y="332"/>
                    <a:pt x="2287" y="306"/>
                  </a:cubicBezTo>
                  <a:cubicBezTo>
                    <a:pt x="2216" y="349"/>
                    <a:pt x="2145" y="396"/>
                    <a:pt x="2077" y="444"/>
                  </a:cubicBezTo>
                  <a:cubicBezTo>
                    <a:pt x="1745" y="672"/>
                    <a:pt x="1482" y="852"/>
                    <a:pt x="1157" y="446"/>
                  </a:cubicBezTo>
                  <a:cubicBezTo>
                    <a:pt x="1285" y="345"/>
                    <a:pt x="1447" y="329"/>
                    <a:pt x="1605" y="329"/>
                  </a:cubicBezTo>
                  <a:close/>
                  <a:moveTo>
                    <a:pt x="1874" y="3776"/>
                  </a:moveTo>
                  <a:lnTo>
                    <a:pt x="1874" y="4034"/>
                  </a:lnTo>
                  <a:lnTo>
                    <a:pt x="1717" y="4034"/>
                  </a:lnTo>
                  <a:lnTo>
                    <a:pt x="1717" y="3786"/>
                  </a:lnTo>
                  <a:cubicBezTo>
                    <a:pt x="1574" y="3783"/>
                    <a:pt x="1427" y="3738"/>
                    <a:pt x="1340" y="3677"/>
                  </a:cubicBezTo>
                  <a:lnTo>
                    <a:pt x="1400" y="3510"/>
                  </a:lnTo>
                  <a:cubicBezTo>
                    <a:pt x="1487" y="3567"/>
                    <a:pt x="1616" y="3617"/>
                    <a:pt x="1755" y="3617"/>
                  </a:cubicBezTo>
                  <a:cubicBezTo>
                    <a:pt x="1930" y="3617"/>
                    <a:pt x="2034" y="3515"/>
                    <a:pt x="2034" y="3374"/>
                  </a:cubicBezTo>
                  <a:cubicBezTo>
                    <a:pt x="2034" y="3238"/>
                    <a:pt x="1953" y="3153"/>
                    <a:pt x="1769" y="3079"/>
                  </a:cubicBezTo>
                  <a:cubicBezTo>
                    <a:pt x="1517" y="2979"/>
                    <a:pt x="1360" y="2863"/>
                    <a:pt x="1360" y="2647"/>
                  </a:cubicBezTo>
                  <a:cubicBezTo>
                    <a:pt x="1360" y="2441"/>
                    <a:pt x="1506" y="2285"/>
                    <a:pt x="1732" y="2248"/>
                  </a:cubicBezTo>
                  <a:lnTo>
                    <a:pt x="1732" y="2000"/>
                  </a:lnTo>
                  <a:lnTo>
                    <a:pt x="1889" y="2000"/>
                  </a:lnTo>
                  <a:lnTo>
                    <a:pt x="1888" y="2240"/>
                  </a:lnTo>
                  <a:cubicBezTo>
                    <a:pt x="2035" y="2245"/>
                    <a:pt x="2136" y="2285"/>
                    <a:pt x="2211" y="2327"/>
                  </a:cubicBezTo>
                  <a:lnTo>
                    <a:pt x="2149" y="2491"/>
                  </a:lnTo>
                  <a:cubicBezTo>
                    <a:pt x="2097" y="2461"/>
                    <a:pt x="1995" y="2404"/>
                    <a:pt x="1836" y="2404"/>
                  </a:cubicBezTo>
                  <a:cubicBezTo>
                    <a:pt x="1645" y="2404"/>
                    <a:pt x="1589" y="2518"/>
                    <a:pt x="1589" y="2620"/>
                  </a:cubicBezTo>
                  <a:cubicBezTo>
                    <a:pt x="1589" y="2746"/>
                    <a:pt x="1665" y="2811"/>
                    <a:pt x="1881" y="2902"/>
                  </a:cubicBezTo>
                  <a:cubicBezTo>
                    <a:pt x="2136" y="3007"/>
                    <a:pt x="2265" y="3133"/>
                    <a:pt x="2265" y="3354"/>
                  </a:cubicBezTo>
                  <a:cubicBezTo>
                    <a:pt x="2265" y="3552"/>
                    <a:pt x="2129" y="3736"/>
                    <a:pt x="1874" y="3776"/>
                  </a:cubicBezTo>
                  <a:close/>
                </a:path>
              </a:pathLst>
            </a:custGeom>
            <a:solidFill>
              <a:srgbClr val="B99652"/>
            </a:solidFill>
            <a:ln>
              <a:noFill/>
            </a:ln>
          </p:spPr>
          <p:txBody>
            <a:bodyPr vert="horz" wrap="square" lIns="68571" tIns="34285" rIns="68571" bIns="34285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1" name="椭圆 3"/>
          <p:cNvSpPr>
            <a:spLocks noChangeArrowheads="1"/>
          </p:cNvSpPr>
          <p:nvPr/>
        </p:nvSpPr>
        <p:spPr bwMode="auto">
          <a:xfrm>
            <a:off x="1078547" y="4202112"/>
            <a:ext cx="1338580" cy="1336675"/>
          </a:xfrm>
          <a:prstGeom prst="ellipse">
            <a:avLst/>
          </a:prstGeom>
          <a:solidFill>
            <a:srgbClr val="B99652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1pPr>
            <a:lvl2pPr marL="742950" indent="-285750"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2pPr>
            <a:lvl3pPr marL="1143000" indent="-228600"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3pPr>
            <a:lvl4pPr marL="1600200" indent="-228600"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4pPr>
            <a:lvl5pPr marL="2057400" indent="-228600"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charset="0"/>
                <a:ea typeface="宋体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4" name="Freeform 30"/>
          <p:cNvSpPr/>
          <p:nvPr/>
        </p:nvSpPr>
        <p:spPr bwMode="auto">
          <a:xfrm>
            <a:off x="1418907" y="4571530"/>
            <a:ext cx="599440" cy="597837"/>
          </a:xfrm>
          <a:custGeom>
            <a:avLst/>
            <a:gdLst>
              <a:gd name="connsiteX0" fmla="*/ 458214 w 609614"/>
              <a:gd name="connsiteY0" fmla="*/ 470741 h 608626"/>
              <a:gd name="connsiteX1" fmla="*/ 548434 w 609614"/>
              <a:gd name="connsiteY1" fmla="*/ 487659 h 608626"/>
              <a:gd name="connsiteX2" fmla="*/ 422757 w 609614"/>
              <a:gd name="connsiteY2" fmla="*/ 585621 h 608626"/>
              <a:gd name="connsiteX3" fmla="*/ 458214 w 609614"/>
              <a:gd name="connsiteY3" fmla="*/ 470741 h 608626"/>
              <a:gd name="connsiteX4" fmla="*/ 148976 w 609614"/>
              <a:gd name="connsiteY4" fmla="*/ 469401 h 608626"/>
              <a:gd name="connsiteX5" fmla="*/ 184246 w 609614"/>
              <a:gd name="connsiteY5" fmla="*/ 584422 h 608626"/>
              <a:gd name="connsiteX6" fmla="*/ 60898 w 609614"/>
              <a:gd name="connsiteY6" fmla="*/ 487195 h 608626"/>
              <a:gd name="connsiteX7" fmla="*/ 148976 w 609614"/>
              <a:gd name="connsiteY7" fmla="*/ 469401 h 608626"/>
              <a:gd name="connsiteX8" fmla="*/ 319096 w 609614"/>
              <a:gd name="connsiteY8" fmla="*/ 459239 h 608626"/>
              <a:gd name="connsiteX9" fmla="*/ 429954 w 609614"/>
              <a:gd name="connsiteY9" fmla="*/ 467008 h 608626"/>
              <a:gd name="connsiteX10" fmla="*/ 387286 w 609614"/>
              <a:gd name="connsiteY10" fmla="*/ 597710 h 608626"/>
              <a:gd name="connsiteX11" fmla="*/ 319096 w 609614"/>
              <a:gd name="connsiteY11" fmla="*/ 608626 h 608626"/>
              <a:gd name="connsiteX12" fmla="*/ 290588 w 609614"/>
              <a:gd name="connsiteY12" fmla="*/ 458957 h 608626"/>
              <a:gd name="connsiteX13" fmla="*/ 290588 w 609614"/>
              <a:gd name="connsiteY13" fmla="*/ 608626 h 608626"/>
              <a:gd name="connsiteX14" fmla="*/ 219893 w 609614"/>
              <a:gd name="connsiteY14" fmla="*/ 597121 h 608626"/>
              <a:gd name="connsiteX15" fmla="*/ 177260 w 609614"/>
              <a:gd name="connsiteY15" fmla="*/ 465644 h 608626"/>
              <a:gd name="connsiteX16" fmla="*/ 290588 w 609614"/>
              <a:gd name="connsiteY16" fmla="*/ 458957 h 608626"/>
              <a:gd name="connsiteX17" fmla="*/ 319096 w 609614"/>
              <a:gd name="connsiteY17" fmla="*/ 317967 h 608626"/>
              <a:gd name="connsiteX18" fmla="*/ 450489 w 609614"/>
              <a:gd name="connsiteY18" fmla="*/ 317967 h 608626"/>
              <a:gd name="connsiteX19" fmla="*/ 435912 w 609614"/>
              <a:gd name="connsiteY19" fmla="*/ 438704 h 608626"/>
              <a:gd name="connsiteX20" fmla="*/ 319096 w 609614"/>
              <a:gd name="connsiteY20" fmla="*/ 430241 h 608626"/>
              <a:gd name="connsiteX21" fmla="*/ 478860 w 609614"/>
              <a:gd name="connsiteY21" fmla="*/ 317897 h 608626"/>
              <a:gd name="connsiteX22" fmla="*/ 609614 w 609614"/>
              <a:gd name="connsiteY22" fmla="*/ 317897 h 608626"/>
              <a:gd name="connsiteX23" fmla="*/ 565570 w 609614"/>
              <a:gd name="connsiteY23" fmla="*/ 462485 h 608626"/>
              <a:gd name="connsiteX24" fmla="*/ 464179 w 609614"/>
              <a:gd name="connsiteY24" fmla="*/ 442518 h 608626"/>
              <a:gd name="connsiteX25" fmla="*/ 478860 w 609614"/>
              <a:gd name="connsiteY25" fmla="*/ 317897 h 608626"/>
              <a:gd name="connsiteX26" fmla="*/ 156937 w 609614"/>
              <a:gd name="connsiteY26" fmla="*/ 317897 h 608626"/>
              <a:gd name="connsiteX27" fmla="*/ 290588 w 609614"/>
              <a:gd name="connsiteY27" fmla="*/ 317897 h 608626"/>
              <a:gd name="connsiteX28" fmla="*/ 290588 w 609614"/>
              <a:gd name="connsiteY28" fmla="*/ 430128 h 608626"/>
              <a:gd name="connsiteX29" fmla="*/ 171218 w 609614"/>
              <a:gd name="connsiteY29" fmla="*/ 437505 h 608626"/>
              <a:gd name="connsiteX30" fmla="*/ 156937 w 609614"/>
              <a:gd name="connsiteY30" fmla="*/ 317897 h 608626"/>
              <a:gd name="connsiteX31" fmla="*/ 0 w 609614"/>
              <a:gd name="connsiteY31" fmla="*/ 317897 h 608626"/>
              <a:gd name="connsiteX32" fmla="*/ 128555 w 609614"/>
              <a:gd name="connsiteY32" fmla="*/ 317897 h 608626"/>
              <a:gd name="connsiteX33" fmla="*/ 143036 w 609614"/>
              <a:gd name="connsiteY33" fmla="*/ 441460 h 608626"/>
              <a:gd name="connsiteX34" fmla="*/ 44034 w 609614"/>
              <a:gd name="connsiteY34" fmla="*/ 462415 h 608626"/>
              <a:gd name="connsiteX35" fmla="*/ 0 w 609614"/>
              <a:gd name="connsiteY35" fmla="*/ 317897 h 608626"/>
              <a:gd name="connsiteX36" fmla="*/ 443427 w 609614"/>
              <a:gd name="connsiteY36" fmla="*/ 162089 h 608626"/>
              <a:gd name="connsiteX37" fmla="*/ 451407 w 609614"/>
              <a:gd name="connsiteY37" fmla="*/ 289601 h 608626"/>
              <a:gd name="connsiteX38" fmla="*/ 319096 w 609614"/>
              <a:gd name="connsiteY38" fmla="*/ 289601 h 608626"/>
              <a:gd name="connsiteX39" fmla="*/ 319096 w 609614"/>
              <a:gd name="connsiteY39" fmla="*/ 170255 h 608626"/>
              <a:gd name="connsiteX40" fmla="*/ 443427 w 609614"/>
              <a:gd name="connsiteY40" fmla="*/ 162089 h 608626"/>
              <a:gd name="connsiteX41" fmla="*/ 164195 w 609614"/>
              <a:gd name="connsiteY41" fmla="*/ 160536 h 608626"/>
              <a:gd name="connsiteX42" fmla="*/ 290588 w 609614"/>
              <a:gd name="connsiteY42" fmla="*/ 169979 h 608626"/>
              <a:gd name="connsiteX43" fmla="*/ 290588 w 609614"/>
              <a:gd name="connsiteY43" fmla="*/ 289600 h 608626"/>
              <a:gd name="connsiteX44" fmla="*/ 156019 w 609614"/>
              <a:gd name="connsiteY44" fmla="*/ 289600 h 608626"/>
              <a:gd name="connsiteX45" fmla="*/ 164195 w 609614"/>
              <a:gd name="connsiteY45" fmla="*/ 160536 h 608626"/>
              <a:gd name="connsiteX46" fmla="*/ 48359 w 609614"/>
              <a:gd name="connsiteY46" fmla="*/ 139084 h 608626"/>
              <a:gd name="connsiteX47" fmla="*/ 136262 w 609614"/>
              <a:gd name="connsiteY47" fmla="*/ 156496 h 608626"/>
              <a:gd name="connsiteX48" fmla="*/ 127787 w 609614"/>
              <a:gd name="connsiteY48" fmla="*/ 289600 h 608626"/>
              <a:gd name="connsiteX49" fmla="*/ 71 w 609614"/>
              <a:gd name="connsiteY49" fmla="*/ 289600 h 608626"/>
              <a:gd name="connsiteX50" fmla="*/ 48359 w 609614"/>
              <a:gd name="connsiteY50" fmla="*/ 139084 h 608626"/>
              <a:gd name="connsiteX51" fmla="*/ 561251 w 609614"/>
              <a:gd name="connsiteY51" fmla="*/ 139014 h 608626"/>
              <a:gd name="connsiteX52" fmla="*/ 609614 w 609614"/>
              <a:gd name="connsiteY52" fmla="*/ 289600 h 608626"/>
              <a:gd name="connsiteX53" fmla="*/ 479792 w 609614"/>
              <a:gd name="connsiteY53" fmla="*/ 289600 h 608626"/>
              <a:gd name="connsiteX54" fmla="*/ 471518 w 609614"/>
              <a:gd name="connsiteY54" fmla="*/ 157997 h 608626"/>
              <a:gd name="connsiteX55" fmla="*/ 561251 w 609614"/>
              <a:gd name="connsiteY55" fmla="*/ 139014 h 608626"/>
              <a:gd name="connsiteX56" fmla="*/ 162442 w 609614"/>
              <a:gd name="connsiteY56" fmla="*/ 34648 h 608626"/>
              <a:gd name="connsiteX57" fmla="*/ 140667 w 609614"/>
              <a:gd name="connsiteY57" fmla="*/ 127935 h 608626"/>
              <a:gd name="connsiteX58" fmla="*/ 66473 w 609614"/>
              <a:gd name="connsiteY58" fmla="*/ 113976 h 608626"/>
              <a:gd name="connsiteX59" fmla="*/ 162442 w 609614"/>
              <a:gd name="connsiteY59" fmla="*/ 34648 h 608626"/>
              <a:gd name="connsiteX60" fmla="*/ 444703 w 609614"/>
              <a:gd name="connsiteY60" fmla="*/ 33448 h 608626"/>
              <a:gd name="connsiteX61" fmla="*/ 543424 w 609614"/>
              <a:gd name="connsiteY61" fmla="*/ 114299 h 608626"/>
              <a:gd name="connsiteX62" fmla="*/ 467068 w 609614"/>
              <a:gd name="connsiteY62" fmla="*/ 129840 h 608626"/>
              <a:gd name="connsiteX63" fmla="*/ 444703 w 609614"/>
              <a:gd name="connsiteY63" fmla="*/ 33448 h 608626"/>
              <a:gd name="connsiteX64" fmla="*/ 319096 w 609614"/>
              <a:gd name="connsiteY64" fmla="*/ 0 h 608626"/>
              <a:gd name="connsiteX65" fmla="*/ 410024 w 609614"/>
              <a:gd name="connsiteY65" fmla="*/ 18295 h 608626"/>
              <a:gd name="connsiteX66" fmla="*/ 438987 w 609614"/>
              <a:gd name="connsiteY66" fmla="*/ 133768 h 608626"/>
              <a:gd name="connsiteX67" fmla="*/ 319096 w 609614"/>
              <a:gd name="connsiteY67" fmla="*/ 141342 h 608626"/>
              <a:gd name="connsiteX68" fmla="*/ 290588 w 609614"/>
              <a:gd name="connsiteY68" fmla="*/ 0 h 608626"/>
              <a:gd name="connsiteX69" fmla="*/ 290588 w 609614"/>
              <a:gd name="connsiteY69" fmla="*/ 141131 h 608626"/>
              <a:gd name="connsiteX70" fmla="*/ 168792 w 609614"/>
              <a:gd name="connsiteY70" fmla="*/ 131984 h 608626"/>
              <a:gd name="connsiteX71" fmla="*/ 197149 w 609614"/>
              <a:gd name="connsiteY71" fmla="*/ 19178 h 608626"/>
              <a:gd name="connsiteX72" fmla="*/ 290588 w 609614"/>
              <a:gd name="connsiteY72" fmla="*/ 0 h 608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09614" h="608626">
                <a:moveTo>
                  <a:pt x="458214" y="470741"/>
                </a:moveTo>
                <a:cubicBezTo>
                  <a:pt x="497021" y="476348"/>
                  <a:pt x="527948" y="482839"/>
                  <a:pt x="548434" y="487659"/>
                </a:cubicBezTo>
                <a:cubicBezTo>
                  <a:pt x="516030" y="530443"/>
                  <a:pt x="472988" y="564573"/>
                  <a:pt x="422757" y="585621"/>
                </a:cubicBezTo>
                <a:cubicBezTo>
                  <a:pt x="437925" y="546574"/>
                  <a:pt x="449646" y="508117"/>
                  <a:pt x="458214" y="470741"/>
                </a:cubicBezTo>
                <a:close/>
                <a:moveTo>
                  <a:pt x="148976" y="469401"/>
                </a:moveTo>
                <a:cubicBezTo>
                  <a:pt x="157547" y="506857"/>
                  <a:pt x="169172" y="545394"/>
                  <a:pt x="184246" y="584422"/>
                </a:cubicBezTo>
                <a:cubicBezTo>
                  <a:pt x="134986" y="563286"/>
                  <a:pt x="92720" y="529369"/>
                  <a:pt x="60898" y="487195"/>
                </a:cubicBezTo>
                <a:cubicBezTo>
                  <a:pt x="90454" y="479625"/>
                  <a:pt x="119912" y="473727"/>
                  <a:pt x="148976" y="469401"/>
                </a:cubicBezTo>
                <a:close/>
                <a:moveTo>
                  <a:pt x="319096" y="459239"/>
                </a:moveTo>
                <a:cubicBezTo>
                  <a:pt x="359399" y="460124"/>
                  <a:pt x="396844" y="463173"/>
                  <a:pt x="429954" y="467008"/>
                </a:cubicBezTo>
                <a:cubicBezTo>
                  <a:pt x="420001" y="509494"/>
                  <a:pt x="406206" y="553159"/>
                  <a:pt x="387286" y="597710"/>
                </a:cubicBezTo>
                <a:cubicBezTo>
                  <a:pt x="365410" y="603906"/>
                  <a:pt x="342549" y="607544"/>
                  <a:pt x="319096" y="608626"/>
                </a:cubicBezTo>
                <a:close/>
                <a:moveTo>
                  <a:pt x="290588" y="458957"/>
                </a:moveTo>
                <a:lnTo>
                  <a:pt x="290588" y="608626"/>
                </a:lnTo>
                <a:cubicBezTo>
                  <a:pt x="266170" y="607446"/>
                  <a:pt x="242539" y="603611"/>
                  <a:pt x="219893" y="597121"/>
                </a:cubicBezTo>
                <a:cubicBezTo>
                  <a:pt x="200989" y="552279"/>
                  <a:pt x="187205" y="508224"/>
                  <a:pt x="177260" y="465644"/>
                </a:cubicBezTo>
                <a:cubicBezTo>
                  <a:pt x="216447" y="461022"/>
                  <a:pt x="254453" y="459153"/>
                  <a:pt x="290588" y="458957"/>
                </a:cubicBezTo>
                <a:close/>
                <a:moveTo>
                  <a:pt x="319096" y="317967"/>
                </a:moveTo>
                <a:lnTo>
                  <a:pt x="450489" y="317967"/>
                </a:lnTo>
                <a:cubicBezTo>
                  <a:pt x="448716" y="356146"/>
                  <a:pt x="444185" y="396588"/>
                  <a:pt x="435912" y="438704"/>
                </a:cubicBezTo>
                <a:cubicBezTo>
                  <a:pt x="401241" y="434473"/>
                  <a:pt x="361843" y="431127"/>
                  <a:pt x="319096" y="430241"/>
                </a:cubicBezTo>
                <a:close/>
                <a:moveTo>
                  <a:pt x="478860" y="317897"/>
                </a:moveTo>
                <a:lnTo>
                  <a:pt x="609614" y="317897"/>
                </a:lnTo>
                <a:cubicBezTo>
                  <a:pt x="607249" y="370716"/>
                  <a:pt x="591582" y="419895"/>
                  <a:pt x="565570" y="462485"/>
                </a:cubicBezTo>
                <a:cubicBezTo>
                  <a:pt x="545469" y="457370"/>
                  <a:pt x="510391" y="449305"/>
                  <a:pt x="464179" y="442518"/>
                </a:cubicBezTo>
                <a:cubicBezTo>
                  <a:pt x="472554" y="399043"/>
                  <a:pt x="477185" y="357339"/>
                  <a:pt x="478860" y="317897"/>
                </a:cubicBezTo>
                <a:close/>
                <a:moveTo>
                  <a:pt x="156937" y="317897"/>
                </a:moveTo>
                <a:lnTo>
                  <a:pt x="290588" y="317897"/>
                </a:lnTo>
                <a:lnTo>
                  <a:pt x="290588" y="430128"/>
                </a:lnTo>
                <a:cubicBezTo>
                  <a:pt x="252669" y="430226"/>
                  <a:pt x="212584" y="432488"/>
                  <a:pt x="171218" y="437505"/>
                </a:cubicBezTo>
                <a:cubicBezTo>
                  <a:pt x="163142" y="395898"/>
                  <a:pt x="158611" y="355766"/>
                  <a:pt x="156937" y="317897"/>
                </a:cubicBezTo>
                <a:close/>
                <a:moveTo>
                  <a:pt x="0" y="317897"/>
                </a:moveTo>
                <a:lnTo>
                  <a:pt x="128555" y="317897"/>
                </a:lnTo>
                <a:cubicBezTo>
                  <a:pt x="130230" y="357051"/>
                  <a:pt x="134761" y="398370"/>
                  <a:pt x="143036" y="441460"/>
                </a:cubicBezTo>
                <a:cubicBezTo>
                  <a:pt x="110528" y="446379"/>
                  <a:pt x="77330" y="453266"/>
                  <a:pt x="44034" y="462415"/>
                </a:cubicBezTo>
                <a:cubicBezTo>
                  <a:pt x="18027" y="419915"/>
                  <a:pt x="2364" y="370726"/>
                  <a:pt x="0" y="317897"/>
                </a:cubicBezTo>
                <a:close/>
                <a:moveTo>
                  <a:pt x="443427" y="162089"/>
                </a:moveTo>
                <a:cubicBezTo>
                  <a:pt x="448649" y="199673"/>
                  <a:pt x="451900" y="242669"/>
                  <a:pt x="451407" y="289601"/>
                </a:cubicBezTo>
                <a:lnTo>
                  <a:pt x="319096" y="289601"/>
                </a:lnTo>
                <a:lnTo>
                  <a:pt x="319096" y="170255"/>
                </a:lnTo>
                <a:cubicBezTo>
                  <a:pt x="358504" y="169960"/>
                  <a:pt x="400276" y="167697"/>
                  <a:pt x="443427" y="162089"/>
                </a:cubicBezTo>
                <a:close/>
                <a:moveTo>
                  <a:pt x="164195" y="160536"/>
                </a:moveTo>
                <a:cubicBezTo>
                  <a:pt x="201138" y="165356"/>
                  <a:pt x="243893" y="169094"/>
                  <a:pt x="290588" y="169979"/>
                </a:cubicBezTo>
                <a:lnTo>
                  <a:pt x="290588" y="289600"/>
                </a:lnTo>
                <a:lnTo>
                  <a:pt x="156019" y="289600"/>
                </a:lnTo>
                <a:cubicBezTo>
                  <a:pt x="155526" y="241988"/>
                  <a:pt x="158876" y="198507"/>
                  <a:pt x="164195" y="160536"/>
                </a:cubicBezTo>
                <a:close/>
                <a:moveTo>
                  <a:pt x="48359" y="139084"/>
                </a:moveTo>
                <a:cubicBezTo>
                  <a:pt x="67674" y="143904"/>
                  <a:pt x="97730" y="150594"/>
                  <a:pt x="136262" y="156496"/>
                </a:cubicBezTo>
                <a:cubicBezTo>
                  <a:pt x="130743" y="195749"/>
                  <a:pt x="127196" y="240608"/>
                  <a:pt x="127787" y="289600"/>
                </a:cubicBezTo>
                <a:lnTo>
                  <a:pt x="71" y="289600"/>
                </a:lnTo>
                <a:cubicBezTo>
                  <a:pt x="2732" y="234312"/>
                  <a:pt x="19977" y="182861"/>
                  <a:pt x="48359" y="139084"/>
                </a:cubicBezTo>
                <a:close/>
                <a:moveTo>
                  <a:pt x="561251" y="139014"/>
                </a:moveTo>
                <a:cubicBezTo>
                  <a:pt x="589619" y="182783"/>
                  <a:pt x="606856" y="234323"/>
                  <a:pt x="609614" y="289600"/>
                </a:cubicBezTo>
                <a:lnTo>
                  <a:pt x="479792" y="289600"/>
                </a:lnTo>
                <a:cubicBezTo>
                  <a:pt x="480284" y="241208"/>
                  <a:pt x="476837" y="196848"/>
                  <a:pt x="471518" y="157997"/>
                </a:cubicBezTo>
                <a:cubicBezTo>
                  <a:pt x="500969" y="153374"/>
                  <a:pt x="531012" y="147079"/>
                  <a:pt x="561251" y="139014"/>
                </a:cubicBezTo>
                <a:close/>
                <a:moveTo>
                  <a:pt x="162442" y="34648"/>
                </a:moveTo>
                <a:cubicBezTo>
                  <a:pt x="155446" y="57847"/>
                  <a:pt x="147367" y="89499"/>
                  <a:pt x="140667" y="127935"/>
                </a:cubicBezTo>
                <a:cubicBezTo>
                  <a:pt x="109925" y="123315"/>
                  <a:pt x="84800" y="118203"/>
                  <a:pt x="66473" y="113976"/>
                </a:cubicBezTo>
                <a:cubicBezTo>
                  <a:pt x="92584" y="81439"/>
                  <a:pt x="125197" y="54308"/>
                  <a:pt x="162442" y="34648"/>
                </a:cubicBezTo>
                <a:close/>
                <a:moveTo>
                  <a:pt x="444703" y="33448"/>
                </a:moveTo>
                <a:cubicBezTo>
                  <a:pt x="483029" y="53218"/>
                  <a:pt x="516626" y="80857"/>
                  <a:pt x="543424" y="114299"/>
                </a:cubicBezTo>
                <a:cubicBezTo>
                  <a:pt x="517808" y="120791"/>
                  <a:pt x="492290" y="125905"/>
                  <a:pt x="467068" y="129840"/>
                </a:cubicBezTo>
                <a:cubicBezTo>
                  <a:pt x="460171" y="89808"/>
                  <a:pt x="451797" y="57054"/>
                  <a:pt x="444703" y="33448"/>
                </a:cubicBezTo>
                <a:close/>
                <a:moveTo>
                  <a:pt x="319096" y="0"/>
                </a:moveTo>
                <a:cubicBezTo>
                  <a:pt x="350916" y="1475"/>
                  <a:pt x="381357" y="7770"/>
                  <a:pt x="410024" y="18295"/>
                </a:cubicBezTo>
                <a:cubicBezTo>
                  <a:pt x="417215" y="39147"/>
                  <a:pt x="429628" y="79376"/>
                  <a:pt x="438987" y="133768"/>
                </a:cubicBezTo>
                <a:cubicBezTo>
                  <a:pt x="397513" y="138981"/>
                  <a:pt x="357221" y="141145"/>
                  <a:pt x="319096" y="141342"/>
                </a:cubicBezTo>
                <a:close/>
                <a:moveTo>
                  <a:pt x="290588" y="0"/>
                </a:moveTo>
                <a:lnTo>
                  <a:pt x="290588" y="141131"/>
                </a:lnTo>
                <a:cubicBezTo>
                  <a:pt x="245690" y="140147"/>
                  <a:pt x="204435" y="136508"/>
                  <a:pt x="168792" y="131984"/>
                </a:cubicBezTo>
                <a:cubicBezTo>
                  <a:pt x="177949" y="79269"/>
                  <a:pt x="189961" y="40126"/>
                  <a:pt x="197149" y="19178"/>
                </a:cubicBezTo>
                <a:cubicBezTo>
                  <a:pt x="226490" y="8163"/>
                  <a:pt x="257801" y="1475"/>
                  <a:pt x="2905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71" tIns="34285" rIns="68571" bIns="34285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417445" y="1823085"/>
            <a:ext cx="3288665" cy="1302385"/>
            <a:chOff x="5147" y="2811"/>
            <a:chExt cx="5179" cy="2051"/>
          </a:xfrm>
        </p:grpSpPr>
        <p:sp>
          <p:nvSpPr>
            <p:cNvPr id="18" name="TextBox 76"/>
            <p:cNvSpPr txBox="1"/>
            <p:nvPr/>
          </p:nvSpPr>
          <p:spPr>
            <a:xfrm>
              <a:off x="5147" y="2811"/>
              <a:ext cx="1730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147" y="3393"/>
              <a:ext cx="5179" cy="1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</a:t>
              </a:r>
              <a:endPara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919085" y="1835785"/>
            <a:ext cx="3288665" cy="1302385"/>
            <a:chOff x="5147" y="2811"/>
            <a:chExt cx="5179" cy="2051"/>
          </a:xfrm>
        </p:grpSpPr>
        <p:sp>
          <p:nvSpPr>
            <p:cNvPr id="21" name="TextBox 76"/>
            <p:cNvSpPr txBox="1"/>
            <p:nvPr/>
          </p:nvSpPr>
          <p:spPr>
            <a:xfrm>
              <a:off x="5147" y="2811"/>
              <a:ext cx="1730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147" y="3393"/>
              <a:ext cx="5179" cy="1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</a:t>
              </a:r>
              <a:endPara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417445" y="4600575"/>
            <a:ext cx="3288665" cy="1302385"/>
            <a:chOff x="5147" y="2811"/>
            <a:chExt cx="5179" cy="2051"/>
          </a:xfrm>
        </p:grpSpPr>
        <p:sp>
          <p:nvSpPr>
            <p:cNvPr id="24" name="TextBox 76"/>
            <p:cNvSpPr txBox="1"/>
            <p:nvPr/>
          </p:nvSpPr>
          <p:spPr>
            <a:xfrm>
              <a:off x="5147" y="2811"/>
              <a:ext cx="1730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147" y="3393"/>
              <a:ext cx="5179" cy="1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</a:t>
              </a:r>
              <a:endPara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919085" y="4613275"/>
            <a:ext cx="3288665" cy="1302385"/>
            <a:chOff x="5147" y="2811"/>
            <a:chExt cx="5179" cy="2051"/>
          </a:xfrm>
        </p:grpSpPr>
        <p:sp>
          <p:nvSpPr>
            <p:cNvPr id="27" name="TextBox 76"/>
            <p:cNvSpPr txBox="1"/>
            <p:nvPr/>
          </p:nvSpPr>
          <p:spPr>
            <a:xfrm>
              <a:off x="5147" y="2811"/>
              <a:ext cx="1730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147" y="3393"/>
              <a:ext cx="5179" cy="1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</a:t>
              </a:r>
              <a:endPara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3"/>
          <p:cNvGrpSpPr/>
          <p:nvPr/>
        </p:nvGrpSpPr>
        <p:grpSpPr>
          <a:xfrm>
            <a:off x="1205438" y="2465093"/>
            <a:ext cx="1903642" cy="1903642"/>
            <a:chOff x="785786" y="1643056"/>
            <a:chExt cx="1903642" cy="1903642"/>
          </a:xfrm>
        </p:grpSpPr>
        <p:sp>
          <p:nvSpPr>
            <p:cNvPr id="49" name="Arc 7"/>
            <p:cNvSpPr/>
            <p:nvPr/>
          </p:nvSpPr>
          <p:spPr>
            <a:xfrm>
              <a:off x="785786" y="1643056"/>
              <a:ext cx="1903642" cy="1903642"/>
            </a:xfrm>
            <a:prstGeom prst="arc">
              <a:avLst>
                <a:gd name="adj1" fmla="val 10782369"/>
                <a:gd name="adj2" fmla="val 0"/>
              </a:avLst>
            </a:prstGeom>
            <a:noFill/>
            <a:ln w="127000">
              <a:solidFill>
                <a:srgbClr val="B996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Arc 16"/>
            <p:cNvSpPr/>
            <p:nvPr/>
          </p:nvSpPr>
          <p:spPr>
            <a:xfrm flipH="1">
              <a:off x="785786" y="1643056"/>
              <a:ext cx="1903642" cy="1903642"/>
            </a:xfrm>
            <a:prstGeom prst="arc">
              <a:avLst>
                <a:gd name="adj1" fmla="val 21571566"/>
                <a:gd name="adj2" fmla="val 10822907"/>
              </a:avLst>
            </a:prstGeom>
            <a:noFill/>
            <a:ln w="1270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51" name="Group 38"/>
            <p:cNvGrpSpPr/>
            <p:nvPr/>
          </p:nvGrpSpPr>
          <p:grpSpPr>
            <a:xfrm>
              <a:off x="1071538" y="1857370"/>
              <a:ext cx="1357322" cy="1215576"/>
              <a:chOff x="1071538" y="1857370"/>
              <a:chExt cx="1357322" cy="1215576"/>
            </a:xfrm>
          </p:grpSpPr>
          <p:sp>
            <p:nvSpPr>
              <p:cNvPr id="52" name="Oval 18"/>
              <p:cNvSpPr/>
              <p:nvPr/>
            </p:nvSpPr>
            <p:spPr>
              <a:xfrm>
                <a:off x="1374129" y="1857370"/>
                <a:ext cx="680702" cy="680702"/>
              </a:xfrm>
              <a:prstGeom prst="ellipse">
                <a:avLst/>
              </a:prstGeom>
              <a:noFill/>
              <a:ln>
                <a:solidFill>
                  <a:srgbClr val="B9965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3" name="Rectangle 22"/>
              <p:cNvSpPr/>
              <p:nvPr/>
            </p:nvSpPr>
            <p:spPr>
              <a:xfrm>
                <a:off x="1306011" y="2571750"/>
                <a:ext cx="90281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您的标题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54" name="Group 31"/>
              <p:cNvGrpSpPr/>
              <p:nvPr/>
            </p:nvGrpSpPr>
            <p:grpSpPr>
              <a:xfrm>
                <a:off x="1532492" y="2050457"/>
                <a:ext cx="363783" cy="366051"/>
                <a:chOff x="1179480" y="1285866"/>
                <a:chExt cx="363783" cy="366051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56" name="AutoShape 147"/>
                <p:cNvSpPr/>
                <p:nvPr/>
              </p:nvSpPr>
              <p:spPr bwMode="auto">
                <a:xfrm>
                  <a:off x="1179480" y="1285866"/>
                  <a:ext cx="363783" cy="366051"/>
                </a:xfrm>
                <a:custGeom>
                  <a:avLst/>
                  <a:gdLst>
                    <a:gd name="connsiteX0" fmla="*/ 71397 w 599947"/>
                    <a:gd name="connsiteY0" fmla="*/ 336103 h 603687"/>
                    <a:gd name="connsiteX1" fmla="*/ 299914 w 599947"/>
                    <a:gd name="connsiteY1" fmla="*/ 451272 h 603687"/>
                    <a:gd name="connsiteX2" fmla="*/ 528432 w 599947"/>
                    <a:gd name="connsiteY2" fmla="*/ 336103 h 603687"/>
                    <a:gd name="connsiteX3" fmla="*/ 599947 w 599947"/>
                    <a:gd name="connsiteY3" fmla="*/ 431289 h 603687"/>
                    <a:gd name="connsiteX4" fmla="*/ 299914 w 599947"/>
                    <a:gd name="connsiteY4" fmla="*/ 603687 h 603687"/>
                    <a:gd name="connsiteX5" fmla="*/ 0 w 599947"/>
                    <a:gd name="connsiteY5" fmla="*/ 431289 h 603687"/>
                    <a:gd name="connsiteX6" fmla="*/ 175572 w 599947"/>
                    <a:gd name="connsiteY6" fmla="*/ 181494 h 603687"/>
                    <a:gd name="connsiteX7" fmla="*/ 299879 w 599947"/>
                    <a:gd name="connsiteY7" fmla="*/ 238829 h 603687"/>
                    <a:gd name="connsiteX8" fmla="*/ 424187 w 599947"/>
                    <a:gd name="connsiteY8" fmla="*/ 181494 h 603687"/>
                    <a:gd name="connsiteX9" fmla="*/ 507295 w 599947"/>
                    <a:gd name="connsiteY9" fmla="*/ 292263 h 603687"/>
                    <a:gd name="connsiteX10" fmla="*/ 299879 w 599947"/>
                    <a:gd name="connsiteY10" fmla="*/ 396648 h 603687"/>
                    <a:gd name="connsiteX11" fmla="*/ 92582 w 599947"/>
                    <a:gd name="connsiteY11" fmla="*/ 292263 h 603687"/>
                    <a:gd name="connsiteX12" fmla="*/ 299903 w 599947"/>
                    <a:gd name="connsiteY12" fmla="*/ 0 h 603687"/>
                    <a:gd name="connsiteX13" fmla="*/ 403846 w 599947"/>
                    <a:gd name="connsiteY13" fmla="*/ 138571 h 603687"/>
                    <a:gd name="connsiteX14" fmla="*/ 299903 w 599947"/>
                    <a:gd name="connsiteY14" fmla="*/ 186575 h 603687"/>
                    <a:gd name="connsiteX15" fmla="*/ 195960 w 599947"/>
                    <a:gd name="connsiteY15" fmla="*/ 138571 h 603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99947" h="603687">
                      <a:moveTo>
                        <a:pt x="71397" y="336103"/>
                      </a:moveTo>
                      <a:lnTo>
                        <a:pt x="299914" y="451272"/>
                      </a:lnTo>
                      <a:lnTo>
                        <a:pt x="528432" y="336103"/>
                      </a:lnTo>
                      <a:lnTo>
                        <a:pt x="599947" y="431289"/>
                      </a:lnTo>
                      <a:lnTo>
                        <a:pt x="299914" y="603687"/>
                      </a:lnTo>
                      <a:lnTo>
                        <a:pt x="0" y="431289"/>
                      </a:lnTo>
                      <a:close/>
                      <a:moveTo>
                        <a:pt x="175572" y="181494"/>
                      </a:moveTo>
                      <a:lnTo>
                        <a:pt x="299879" y="238829"/>
                      </a:lnTo>
                      <a:lnTo>
                        <a:pt x="424187" y="181494"/>
                      </a:lnTo>
                      <a:lnTo>
                        <a:pt x="507295" y="292263"/>
                      </a:lnTo>
                      <a:lnTo>
                        <a:pt x="299879" y="396648"/>
                      </a:lnTo>
                      <a:lnTo>
                        <a:pt x="92582" y="292263"/>
                      </a:lnTo>
                      <a:close/>
                      <a:moveTo>
                        <a:pt x="299903" y="0"/>
                      </a:moveTo>
                      <a:lnTo>
                        <a:pt x="403846" y="138571"/>
                      </a:lnTo>
                      <a:lnTo>
                        <a:pt x="299903" y="186575"/>
                      </a:lnTo>
                      <a:lnTo>
                        <a:pt x="195960" y="138571"/>
                      </a:lnTo>
                      <a:close/>
                    </a:path>
                  </a:pathLst>
                </a:custGeom>
                <a:solidFill>
                  <a:srgbClr val="B9965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457200"/>
                  <a:endParaRPr lang="en-US" sz="3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  <p:sp>
              <p:nvSpPr>
                <p:cNvPr id="57" name="AutoShape 148"/>
                <p:cNvSpPr/>
                <p:nvPr/>
              </p:nvSpPr>
              <p:spPr bwMode="auto">
                <a:xfrm>
                  <a:off x="1235287" y="1365960"/>
                  <a:ext cx="54438" cy="5443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326" y="0"/>
                      </a:moveTo>
                      <a:cubicBezTo>
                        <a:pt x="19317" y="0"/>
                        <a:pt x="19317" y="4"/>
                        <a:pt x="19308" y="4"/>
                      </a:cubicBezTo>
                      <a:cubicBezTo>
                        <a:pt x="8643" y="13"/>
                        <a:pt x="0" y="8659"/>
                        <a:pt x="0" y="19326"/>
                      </a:cubicBezTo>
                      <a:cubicBezTo>
                        <a:pt x="0" y="20580"/>
                        <a:pt x="1019" y="21600"/>
                        <a:pt x="2273" y="21600"/>
                      </a:cubicBezTo>
                      <a:cubicBezTo>
                        <a:pt x="3528" y="21600"/>
                        <a:pt x="4547" y="20580"/>
                        <a:pt x="4547" y="19326"/>
                      </a:cubicBezTo>
                      <a:lnTo>
                        <a:pt x="4547" y="19321"/>
                      </a:lnTo>
                      <a:cubicBezTo>
                        <a:pt x="4547" y="11164"/>
                        <a:pt x="11164" y="4547"/>
                        <a:pt x="19321" y="4547"/>
                      </a:cubicBezTo>
                      <a:lnTo>
                        <a:pt x="19326" y="4547"/>
                      </a:lnTo>
                      <a:cubicBezTo>
                        <a:pt x="20580" y="4547"/>
                        <a:pt x="21599" y="3528"/>
                        <a:pt x="21599" y="2273"/>
                      </a:cubicBezTo>
                      <a:cubicBezTo>
                        <a:pt x="21599" y="1019"/>
                        <a:pt x="20580" y="0"/>
                        <a:pt x="19326" y="0"/>
                      </a:cubicBezTo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457200"/>
                  <a:endParaRPr lang="en-US" sz="300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5" name="Rectangle 34"/>
              <p:cNvSpPr/>
              <p:nvPr/>
            </p:nvSpPr>
            <p:spPr>
              <a:xfrm>
                <a:off x="1071538" y="2857502"/>
                <a:ext cx="1357322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ADD YOUR TITLE HERE</a:t>
                </a:r>
                <a:endParaRPr lang="ms-MY" sz="8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0" name="Group 44"/>
          <p:cNvGrpSpPr/>
          <p:nvPr/>
        </p:nvGrpSpPr>
        <p:grpSpPr>
          <a:xfrm>
            <a:off x="3859921" y="2465093"/>
            <a:ext cx="1903642" cy="1903642"/>
            <a:chOff x="2714612" y="1643056"/>
            <a:chExt cx="1903642" cy="1903642"/>
          </a:xfrm>
        </p:grpSpPr>
        <p:sp>
          <p:nvSpPr>
            <p:cNvPr id="41" name="Arc 8"/>
            <p:cNvSpPr/>
            <p:nvPr/>
          </p:nvSpPr>
          <p:spPr>
            <a:xfrm>
              <a:off x="2714612" y="1643056"/>
              <a:ext cx="1903642" cy="1903642"/>
            </a:xfrm>
            <a:prstGeom prst="arc">
              <a:avLst>
                <a:gd name="adj1" fmla="val 21571566"/>
                <a:gd name="adj2" fmla="val 10822907"/>
              </a:avLst>
            </a:prstGeom>
            <a:noFill/>
            <a:ln w="127000">
              <a:solidFill>
                <a:srgbClr val="B996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2" name="Arc 15"/>
            <p:cNvSpPr/>
            <p:nvPr/>
          </p:nvSpPr>
          <p:spPr>
            <a:xfrm flipH="1">
              <a:off x="2714612" y="1643056"/>
              <a:ext cx="1903642" cy="1903642"/>
            </a:xfrm>
            <a:prstGeom prst="arc">
              <a:avLst>
                <a:gd name="adj1" fmla="val 10782369"/>
                <a:gd name="adj2" fmla="val 0"/>
              </a:avLst>
            </a:prstGeom>
            <a:noFill/>
            <a:ln w="1270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43" name="Group 39"/>
            <p:cNvGrpSpPr/>
            <p:nvPr/>
          </p:nvGrpSpPr>
          <p:grpSpPr>
            <a:xfrm>
              <a:off x="3000364" y="1857370"/>
              <a:ext cx="1357322" cy="1215576"/>
              <a:chOff x="3000364" y="1857370"/>
              <a:chExt cx="1357322" cy="1215576"/>
            </a:xfrm>
          </p:grpSpPr>
          <p:sp>
            <p:nvSpPr>
              <p:cNvPr id="44" name="Oval 19"/>
              <p:cNvSpPr/>
              <p:nvPr/>
            </p:nvSpPr>
            <p:spPr>
              <a:xfrm>
                <a:off x="3357554" y="1857370"/>
                <a:ext cx="680702" cy="680702"/>
              </a:xfrm>
              <a:prstGeom prst="ellipse">
                <a:avLst/>
              </a:prstGeom>
              <a:noFill/>
              <a:ln>
                <a:solidFill>
                  <a:srgbClr val="B9965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Rectangle 23"/>
              <p:cNvSpPr/>
              <p:nvPr/>
            </p:nvSpPr>
            <p:spPr>
              <a:xfrm>
                <a:off x="3241929" y="2571750"/>
                <a:ext cx="90281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您的标题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AutoShape 117"/>
              <p:cNvSpPr/>
              <p:nvPr/>
            </p:nvSpPr>
            <p:spPr bwMode="auto">
              <a:xfrm>
                <a:off x="3524123" y="2050488"/>
                <a:ext cx="366051" cy="324273"/>
              </a:xfrm>
              <a:custGeom>
                <a:avLst/>
                <a:gdLst>
                  <a:gd name="T0" fmla="*/ 5423 w 6499"/>
                  <a:gd name="T1" fmla="*/ 940 h 5766"/>
                  <a:gd name="T2" fmla="*/ 6499 w 6499"/>
                  <a:gd name="T3" fmla="*/ 7 h 5766"/>
                  <a:gd name="T4" fmla="*/ 4987 w 6499"/>
                  <a:gd name="T5" fmla="*/ 792 h 5766"/>
                  <a:gd name="T6" fmla="*/ 3216 w 6499"/>
                  <a:gd name="T7" fmla="*/ 716 h 5766"/>
                  <a:gd name="T8" fmla="*/ 1453 w 6499"/>
                  <a:gd name="T9" fmla="*/ 667 h 5766"/>
                  <a:gd name="T10" fmla="*/ 0 w 6499"/>
                  <a:gd name="T11" fmla="*/ 2664 h 5766"/>
                  <a:gd name="T12" fmla="*/ 661 w 6499"/>
                  <a:gd name="T13" fmla="*/ 3284 h 5766"/>
                  <a:gd name="T14" fmla="*/ 448 w 6499"/>
                  <a:gd name="T15" fmla="*/ 4071 h 5766"/>
                  <a:gd name="T16" fmla="*/ 844 w 6499"/>
                  <a:gd name="T17" fmla="*/ 4279 h 5766"/>
                  <a:gd name="T18" fmla="*/ 1080 w 6499"/>
                  <a:gd name="T19" fmla="*/ 4576 h 5766"/>
                  <a:gd name="T20" fmla="*/ 1583 w 6499"/>
                  <a:gd name="T21" fmla="*/ 4775 h 5766"/>
                  <a:gd name="T22" fmla="*/ 2017 w 6499"/>
                  <a:gd name="T23" fmla="*/ 5327 h 5766"/>
                  <a:gd name="T24" fmla="*/ 2405 w 6499"/>
                  <a:gd name="T25" fmla="*/ 5234 h 5766"/>
                  <a:gd name="T26" fmla="*/ 2535 w 6499"/>
                  <a:gd name="T27" fmla="*/ 5395 h 5766"/>
                  <a:gd name="T28" fmla="*/ 2876 w 6499"/>
                  <a:gd name="T29" fmla="*/ 5576 h 5766"/>
                  <a:gd name="T30" fmla="*/ 3165 w 6499"/>
                  <a:gd name="T31" fmla="*/ 5494 h 5766"/>
                  <a:gd name="T32" fmla="*/ 3701 w 6499"/>
                  <a:gd name="T33" fmla="*/ 5660 h 5766"/>
                  <a:gd name="T34" fmla="*/ 3832 w 6499"/>
                  <a:gd name="T35" fmla="*/ 5267 h 5766"/>
                  <a:gd name="T36" fmla="*/ 4495 w 6499"/>
                  <a:gd name="T37" fmla="*/ 4970 h 5766"/>
                  <a:gd name="T38" fmla="*/ 4988 w 6499"/>
                  <a:gd name="T39" fmla="*/ 5020 h 5766"/>
                  <a:gd name="T40" fmla="*/ 5597 w 6499"/>
                  <a:gd name="T41" fmla="*/ 4588 h 5766"/>
                  <a:gd name="T42" fmla="*/ 5503 w 6499"/>
                  <a:gd name="T43" fmla="*/ 3760 h 5766"/>
                  <a:gd name="T44" fmla="*/ 6296 w 6499"/>
                  <a:gd name="T45" fmla="*/ 2963 h 5766"/>
                  <a:gd name="T46" fmla="*/ 6499 w 6499"/>
                  <a:gd name="T47" fmla="*/ 2528 h 5766"/>
                  <a:gd name="T48" fmla="*/ 5795 w 6499"/>
                  <a:gd name="T49" fmla="*/ 3035 h 5766"/>
                  <a:gd name="T50" fmla="*/ 4857 w 6499"/>
                  <a:gd name="T51" fmla="*/ 3514 h 5766"/>
                  <a:gd name="T52" fmla="*/ 4769 w 6499"/>
                  <a:gd name="T53" fmla="*/ 4088 h 5766"/>
                  <a:gd name="T54" fmla="*/ 4331 w 6499"/>
                  <a:gd name="T55" fmla="*/ 4082 h 5766"/>
                  <a:gd name="T56" fmla="*/ 4173 w 6499"/>
                  <a:gd name="T57" fmla="*/ 4456 h 5766"/>
                  <a:gd name="T58" fmla="*/ 3747 w 6499"/>
                  <a:gd name="T59" fmla="*/ 4507 h 5766"/>
                  <a:gd name="T60" fmla="*/ 3473 w 6499"/>
                  <a:gd name="T61" fmla="*/ 4915 h 5766"/>
                  <a:gd name="T62" fmla="*/ 3065 w 6499"/>
                  <a:gd name="T63" fmla="*/ 5251 h 5766"/>
                  <a:gd name="T64" fmla="*/ 2867 w 6499"/>
                  <a:gd name="T65" fmla="*/ 5322 h 5766"/>
                  <a:gd name="T66" fmla="*/ 2707 w 6499"/>
                  <a:gd name="T67" fmla="*/ 5102 h 5766"/>
                  <a:gd name="T68" fmla="*/ 3423 w 6499"/>
                  <a:gd name="T69" fmla="*/ 4496 h 5766"/>
                  <a:gd name="T70" fmla="*/ 3345 w 6499"/>
                  <a:gd name="T71" fmla="*/ 4266 h 5766"/>
                  <a:gd name="T72" fmla="*/ 2255 w 6499"/>
                  <a:gd name="T73" fmla="*/ 5022 h 5766"/>
                  <a:gd name="T74" fmla="*/ 1884 w 6499"/>
                  <a:gd name="T75" fmla="*/ 4962 h 5766"/>
                  <a:gd name="T76" fmla="*/ 3155 w 6499"/>
                  <a:gd name="T77" fmla="*/ 3735 h 5766"/>
                  <a:gd name="T78" fmla="*/ 3075 w 6499"/>
                  <a:gd name="T79" fmla="*/ 3503 h 5766"/>
                  <a:gd name="T80" fmla="*/ 1791 w 6499"/>
                  <a:gd name="T81" fmla="*/ 4404 h 5766"/>
                  <a:gd name="T82" fmla="*/ 1285 w 6499"/>
                  <a:gd name="T83" fmla="*/ 4435 h 5766"/>
                  <a:gd name="T84" fmla="*/ 1439 w 6499"/>
                  <a:gd name="T85" fmla="*/ 4004 h 5766"/>
                  <a:gd name="T86" fmla="*/ 2809 w 6499"/>
                  <a:gd name="T87" fmla="*/ 3011 h 5766"/>
                  <a:gd name="T88" fmla="*/ 2612 w 6499"/>
                  <a:gd name="T89" fmla="*/ 2895 h 5766"/>
                  <a:gd name="T90" fmla="*/ 1167 w 6499"/>
                  <a:gd name="T91" fmla="*/ 3884 h 5766"/>
                  <a:gd name="T92" fmla="*/ 668 w 6499"/>
                  <a:gd name="T93" fmla="*/ 3923 h 5766"/>
                  <a:gd name="T94" fmla="*/ 3388 w 6499"/>
                  <a:gd name="T95" fmla="*/ 1602 h 5766"/>
                  <a:gd name="T96" fmla="*/ 4543 w 6499"/>
                  <a:gd name="T97" fmla="*/ 2706 h 5766"/>
                  <a:gd name="T98" fmla="*/ 4492 w 6499"/>
                  <a:gd name="T99" fmla="*/ 1496 h 5766"/>
                  <a:gd name="T100" fmla="*/ 4777 w 6499"/>
                  <a:gd name="T101" fmla="*/ 1048 h 57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499" h="5766">
                    <a:moveTo>
                      <a:pt x="5048" y="1043"/>
                    </a:moveTo>
                    <a:cubicBezTo>
                      <a:pt x="5180" y="1043"/>
                      <a:pt x="5309" y="1008"/>
                      <a:pt x="5423" y="940"/>
                    </a:cubicBezTo>
                    <a:lnTo>
                      <a:pt x="6499" y="304"/>
                    </a:lnTo>
                    <a:lnTo>
                      <a:pt x="6499" y="7"/>
                    </a:lnTo>
                    <a:lnTo>
                      <a:pt x="5288" y="712"/>
                    </a:lnTo>
                    <a:cubicBezTo>
                      <a:pt x="5196" y="766"/>
                      <a:pt x="5092" y="794"/>
                      <a:pt x="4987" y="792"/>
                    </a:cubicBezTo>
                    <a:lnTo>
                      <a:pt x="3384" y="774"/>
                    </a:lnTo>
                    <a:cubicBezTo>
                      <a:pt x="3304" y="744"/>
                      <a:pt x="3240" y="726"/>
                      <a:pt x="3216" y="716"/>
                    </a:cubicBezTo>
                    <a:cubicBezTo>
                      <a:pt x="2715" y="604"/>
                      <a:pt x="2323" y="648"/>
                      <a:pt x="2056" y="720"/>
                    </a:cubicBezTo>
                    <a:cubicBezTo>
                      <a:pt x="1856" y="774"/>
                      <a:pt x="1643" y="754"/>
                      <a:pt x="1453" y="667"/>
                    </a:cubicBezTo>
                    <a:lnTo>
                      <a:pt x="0" y="0"/>
                    </a:lnTo>
                    <a:lnTo>
                      <a:pt x="0" y="2664"/>
                    </a:lnTo>
                    <a:lnTo>
                      <a:pt x="151" y="2747"/>
                    </a:lnTo>
                    <a:cubicBezTo>
                      <a:pt x="373" y="2868"/>
                      <a:pt x="551" y="3056"/>
                      <a:pt x="661" y="3284"/>
                    </a:cubicBezTo>
                    <a:lnTo>
                      <a:pt x="576" y="3354"/>
                    </a:lnTo>
                    <a:cubicBezTo>
                      <a:pt x="347" y="3520"/>
                      <a:pt x="297" y="3843"/>
                      <a:pt x="448" y="4071"/>
                    </a:cubicBezTo>
                    <a:cubicBezTo>
                      <a:pt x="532" y="4182"/>
                      <a:pt x="651" y="4252"/>
                      <a:pt x="787" y="4276"/>
                    </a:cubicBezTo>
                    <a:cubicBezTo>
                      <a:pt x="803" y="4278"/>
                      <a:pt x="827" y="4279"/>
                      <a:pt x="844" y="4279"/>
                    </a:cubicBezTo>
                    <a:cubicBezTo>
                      <a:pt x="893" y="4282"/>
                      <a:pt x="941" y="4276"/>
                      <a:pt x="983" y="4270"/>
                    </a:cubicBezTo>
                    <a:cubicBezTo>
                      <a:pt x="985" y="4384"/>
                      <a:pt x="1012" y="4483"/>
                      <a:pt x="1080" y="4576"/>
                    </a:cubicBezTo>
                    <a:cubicBezTo>
                      <a:pt x="1171" y="4703"/>
                      <a:pt x="1315" y="4760"/>
                      <a:pt x="1469" y="4768"/>
                    </a:cubicBezTo>
                    <a:cubicBezTo>
                      <a:pt x="1509" y="4771"/>
                      <a:pt x="1551" y="4772"/>
                      <a:pt x="1583" y="4775"/>
                    </a:cubicBezTo>
                    <a:cubicBezTo>
                      <a:pt x="1568" y="4896"/>
                      <a:pt x="1603" y="5020"/>
                      <a:pt x="1679" y="5122"/>
                    </a:cubicBezTo>
                    <a:cubicBezTo>
                      <a:pt x="1763" y="5232"/>
                      <a:pt x="1881" y="5303"/>
                      <a:pt x="2017" y="5327"/>
                    </a:cubicBezTo>
                    <a:cubicBezTo>
                      <a:pt x="2033" y="5328"/>
                      <a:pt x="2057" y="5330"/>
                      <a:pt x="2075" y="5330"/>
                    </a:cubicBezTo>
                    <a:cubicBezTo>
                      <a:pt x="2196" y="5336"/>
                      <a:pt x="2312" y="5302"/>
                      <a:pt x="2405" y="5234"/>
                    </a:cubicBezTo>
                    <a:lnTo>
                      <a:pt x="2456" y="5195"/>
                    </a:lnTo>
                    <a:cubicBezTo>
                      <a:pt x="2468" y="5268"/>
                      <a:pt x="2489" y="5335"/>
                      <a:pt x="2535" y="5395"/>
                    </a:cubicBezTo>
                    <a:cubicBezTo>
                      <a:pt x="2603" y="5488"/>
                      <a:pt x="2705" y="5551"/>
                      <a:pt x="2827" y="5574"/>
                    </a:cubicBezTo>
                    <a:cubicBezTo>
                      <a:pt x="2843" y="5575"/>
                      <a:pt x="2859" y="5575"/>
                      <a:pt x="2876" y="5576"/>
                    </a:cubicBezTo>
                    <a:cubicBezTo>
                      <a:pt x="2973" y="5582"/>
                      <a:pt x="3072" y="5554"/>
                      <a:pt x="3157" y="5494"/>
                    </a:cubicBezTo>
                    <a:lnTo>
                      <a:pt x="3165" y="5494"/>
                    </a:lnTo>
                    <a:lnTo>
                      <a:pt x="3225" y="5578"/>
                    </a:lnTo>
                    <a:cubicBezTo>
                      <a:pt x="3331" y="5730"/>
                      <a:pt x="3549" y="5766"/>
                      <a:pt x="3701" y="5660"/>
                    </a:cubicBezTo>
                    <a:cubicBezTo>
                      <a:pt x="3828" y="5570"/>
                      <a:pt x="3879" y="5392"/>
                      <a:pt x="3821" y="5251"/>
                    </a:cubicBezTo>
                    <a:lnTo>
                      <a:pt x="3832" y="5267"/>
                    </a:lnTo>
                    <a:cubicBezTo>
                      <a:pt x="3932" y="5415"/>
                      <a:pt x="4121" y="5479"/>
                      <a:pt x="4287" y="5411"/>
                    </a:cubicBezTo>
                    <a:cubicBezTo>
                      <a:pt x="4469" y="5336"/>
                      <a:pt x="4543" y="5139"/>
                      <a:pt x="4495" y="4970"/>
                    </a:cubicBezTo>
                    <a:cubicBezTo>
                      <a:pt x="4617" y="5107"/>
                      <a:pt x="4828" y="5134"/>
                      <a:pt x="4980" y="5028"/>
                    </a:cubicBezTo>
                    <a:lnTo>
                      <a:pt x="4988" y="5020"/>
                    </a:lnTo>
                    <a:cubicBezTo>
                      <a:pt x="5140" y="4915"/>
                      <a:pt x="5184" y="4714"/>
                      <a:pt x="5103" y="4554"/>
                    </a:cubicBezTo>
                    <a:cubicBezTo>
                      <a:pt x="5235" y="4675"/>
                      <a:pt x="5445" y="4694"/>
                      <a:pt x="5597" y="4588"/>
                    </a:cubicBezTo>
                    <a:cubicBezTo>
                      <a:pt x="5775" y="4459"/>
                      <a:pt x="5821" y="4210"/>
                      <a:pt x="5692" y="4031"/>
                    </a:cubicBezTo>
                    <a:lnTo>
                      <a:pt x="5503" y="3760"/>
                    </a:lnTo>
                    <a:lnTo>
                      <a:pt x="5915" y="3280"/>
                    </a:lnTo>
                    <a:cubicBezTo>
                      <a:pt x="6023" y="3154"/>
                      <a:pt x="6152" y="3047"/>
                      <a:pt x="6296" y="2963"/>
                    </a:cubicBezTo>
                    <a:lnTo>
                      <a:pt x="6499" y="2846"/>
                    </a:lnTo>
                    <a:lnTo>
                      <a:pt x="6499" y="2528"/>
                    </a:lnTo>
                    <a:lnTo>
                      <a:pt x="6219" y="2687"/>
                    </a:lnTo>
                    <a:cubicBezTo>
                      <a:pt x="6059" y="2778"/>
                      <a:pt x="5915" y="2895"/>
                      <a:pt x="5795" y="3035"/>
                    </a:cubicBezTo>
                    <a:lnTo>
                      <a:pt x="5352" y="3548"/>
                    </a:lnTo>
                    <a:cubicBezTo>
                      <a:pt x="5220" y="3427"/>
                      <a:pt x="5009" y="3408"/>
                      <a:pt x="4857" y="3514"/>
                    </a:cubicBezTo>
                    <a:cubicBezTo>
                      <a:pt x="4680" y="3643"/>
                      <a:pt x="4633" y="3892"/>
                      <a:pt x="4763" y="4071"/>
                    </a:cubicBezTo>
                    <a:lnTo>
                      <a:pt x="4769" y="4088"/>
                    </a:lnTo>
                    <a:lnTo>
                      <a:pt x="4761" y="4088"/>
                    </a:lnTo>
                    <a:cubicBezTo>
                      <a:pt x="4636" y="4000"/>
                      <a:pt x="4465" y="3991"/>
                      <a:pt x="4331" y="4082"/>
                    </a:cubicBezTo>
                    <a:lnTo>
                      <a:pt x="4323" y="4090"/>
                    </a:lnTo>
                    <a:cubicBezTo>
                      <a:pt x="4204" y="4172"/>
                      <a:pt x="4148" y="4316"/>
                      <a:pt x="4173" y="4456"/>
                    </a:cubicBezTo>
                    <a:lnTo>
                      <a:pt x="4131" y="4487"/>
                    </a:lnTo>
                    <a:cubicBezTo>
                      <a:pt x="4012" y="4424"/>
                      <a:pt x="3865" y="4424"/>
                      <a:pt x="3747" y="4507"/>
                    </a:cubicBezTo>
                    <a:cubicBezTo>
                      <a:pt x="3637" y="4583"/>
                      <a:pt x="3581" y="4718"/>
                      <a:pt x="3591" y="4840"/>
                    </a:cubicBezTo>
                    <a:lnTo>
                      <a:pt x="3473" y="4915"/>
                    </a:lnTo>
                    <a:cubicBezTo>
                      <a:pt x="3385" y="4894"/>
                      <a:pt x="3287" y="4914"/>
                      <a:pt x="3211" y="4966"/>
                    </a:cubicBezTo>
                    <a:cubicBezTo>
                      <a:pt x="3117" y="5034"/>
                      <a:pt x="3063" y="5146"/>
                      <a:pt x="3065" y="5251"/>
                    </a:cubicBezTo>
                    <a:lnTo>
                      <a:pt x="3007" y="5288"/>
                    </a:lnTo>
                    <a:cubicBezTo>
                      <a:pt x="2972" y="5319"/>
                      <a:pt x="2915" y="5332"/>
                      <a:pt x="2867" y="5322"/>
                    </a:cubicBezTo>
                    <a:cubicBezTo>
                      <a:pt x="2819" y="5311"/>
                      <a:pt x="2771" y="5284"/>
                      <a:pt x="2740" y="5242"/>
                    </a:cubicBezTo>
                    <a:cubicBezTo>
                      <a:pt x="2709" y="5207"/>
                      <a:pt x="2696" y="5150"/>
                      <a:pt x="2707" y="5102"/>
                    </a:cubicBezTo>
                    <a:cubicBezTo>
                      <a:pt x="2717" y="5054"/>
                      <a:pt x="2744" y="5006"/>
                      <a:pt x="2787" y="4975"/>
                    </a:cubicBezTo>
                    <a:lnTo>
                      <a:pt x="3423" y="4496"/>
                    </a:lnTo>
                    <a:cubicBezTo>
                      <a:pt x="3456" y="4474"/>
                      <a:pt x="3475" y="4442"/>
                      <a:pt x="3476" y="4402"/>
                    </a:cubicBezTo>
                    <a:cubicBezTo>
                      <a:pt x="3480" y="4328"/>
                      <a:pt x="3417" y="4266"/>
                      <a:pt x="3345" y="4266"/>
                    </a:cubicBezTo>
                    <a:cubicBezTo>
                      <a:pt x="3317" y="4266"/>
                      <a:pt x="3295" y="4272"/>
                      <a:pt x="3271" y="4286"/>
                    </a:cubicBezTo>
                    <a:lnTo>
                      <a:pt x="2255" y="5022"/>
                    </a:lnTo>
                    <a:cubicBezTo>
                      <a:pt x="2196" y="5059"/>
                      <a:pt x="2129" y="5080"/>
                      <a:pt x="2057" y="5068"/>
                    </a:cubicBezTo>
                    <a:cubicBezTo>
                      <a:pt x="1985" y="5056"/>
                      <a:pt x="1921" y="5020"/>
                      <a:pt x="1884" y="4962"/>
                    </a:cubicBezTo>
                    <a:cubicBezTo>
                      <a:pt x="1800" y="4851"/>
                      <a:pt x="1825" y="4682"/>
                      <a:pt x="1944" y="4599"/>
                    </a:cubicBezTo>
                    <a:lnTo>
                      <a:pt x="3155" y="3735"/>
                    </a:lnTo>
                    <a:cubicBezTo>
                      <a:pt x="3181" y="3711"/>
                      <a:pt x="3200" y="3678"/>
                      <a:pt x="3200" y="3634"/>
                    </a:cubicBezTo>
                    <a:cubicBezTo>
                      <a:pt x="3201" y="3564"/>
                      <a:pt x="3144" y="3506"/>
                      <a:pt x="3075" y="3503"/>
                    </a:cubicBezTo>
                    <a:cubicBezTo>
                      <a:pt x="3035" y="3502"/>
                      <a:pt x="3003" y="3516"/>
                      <a:pt x="2976" y="3547"/>
                    </a:cubicBezTo>
                    <a:lnTo>
                      <a:pt x="1791" y="4404"/>
                    </a:lnTo>
                    <a:cubicBezTo>
                      <a:pt x="1757" y="4419"/>
                      <a:pt x="1740" y="4443"/>
                      <a:pt x="1715" y="4466"/>
                    </a:cubicBezTo>
                    <a:cubicBezTo>
                      <a:pt x="1572" y="4556"/>
                      <a:pt x="1361" y="4536"/>
                      <a:pt x="1285" y="4435"/>
                    </a:cubicBezTo>
                    <a:cubicBezTo>
                      <a:pt x="1209" y="4326"/>
                      <a:pt x="1225" y="4179"/>
                      <a:pt x="1320" y="4087"/>
                    </a:cubicBezTo>
                    <a:lnTo>
                      <a:pt x="1439" y="4004"/>
                    </a:lnTo>
                    <a:lnTo>
                      <a:pt x="2756" y="3106"/>
                    </a:lnTo>
                    <a:cubicBezTo>
                      <a:pt x="2789" y="3083"/>
                      <a:pt x="2808" y="3051"/>
                      <a:pt x="2809" y="3011"/>
                    </a:cubicBezTo>
                    <a:cubicBezTo>
                      <a:pt x="2812" y="2967"/>
                      <a:pt x="2791" y="2926"/>
                      <a:pt x="2755" y="2900"/>
                    </a:cubicBezTo>
                    <a:cubicBezTo>
                      <a:pt x="2708" y="2867"/>
                      <a:pt x="2661" y="2866"/>
                      <a:pt x="2612" y="2895"/>
                    </a:cubicBezTo>
                    <a:lnTo>
                      <a:pt x="1201" y="3854"/>
                    </a:lnTo>
                    <a:cubicBezTo>
                      <a:pt x="1192" y="3870"/>
                      <a:pt x="1176" y="3876"/>
                      <a:pt x="1167" y="3884"/>
                    </a:cubicBezTo>
                    <a:lnTo>
                      <a:pt x="1031" y="3983"/>
                    </a:lnTo>
                    <a:cubicBezTo>
                      <a:pt x="920" y="4067"/>
                      <a:pt x="751" y="4042"/>
                      <a:pt x="668" y="3923"/>
                    </a:cubicBezTo>
                    <a:cubicBezTo>
                      <a:pt x="584" y="3812"/>
                      <a:pt x="609" y="3643"/>
                      <a:pt x="728" y="3560"/>
                    </a:cubicBezTo>
                    <a:lnTo>
                      <a:pt x="3388" y="1602"/>
                    </a:lnTo>
                    <a:cubicBezTo>
                      <a:pt x="3601" y="1727"/>
                      <a:pt x="3759" y="1979"/>
                      <a:pt x="3759" y="1979"/>
                    </a:cubicBezTo>
                    <a:cubicBezTo>
                      <a:pt x="4020" y="2798"/>
                      <a:pt x="4345" y="2804"/>
                      <a:pt x="4543" y="2706"/>
                    </a:cubicBezTo>
                    <a:cubicBezTo>
                      <a:pt x="4645" y="2655"/>
                      <a:pt x="4692" y="2534"/>
                      <a:pt x="4656" y="2424"/>
                    </a:cubicBezTo>
                    <a:cubicBezTo>
                      <a:pt x="4552" y="2108"/>
                      <a:pt x="4492" y="1496"/>
                      <a:pt x="4492" y="1496"/>
                    </a:cubicBezTo>
                    <a:cubicBezTo>
                      <a:pt x="4419" y="1338"/>
                      <a:pt x="4184" y="1171"/>
                      <a:pt x="3923" y="1035"/>
                    </a:cubicBezTo>
                    <a:lnTo>
                      <a:pt x="4777" y="1048"/>
                    </a:lnTo>
                    <a:lnTo>
                      <a:pt x="5048" y="1043"/>
                    </a:lnTo>
                    <a:close/>
                  </a:path>
                </a:pathLst>
              </a:custGeom>
              <a:solidFill>
                <a:srgbClr val="B9965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200"/>
                <a:endParaRPr lang="en-US" sz="300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47" name="Rectangle 35"/>
              <p:cNvSpPr/>
              <p:nvPr/>
            </p:nvSpPr>
            <p:spPr>
              <a:xfrm>
                <a:off x="3000364" y="2857502"/>
                <a:ext cx="1357322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ADD YOUR TITLE HERE</a:t>
                </a:r>
                <a:endParaRPr lang="ms-MY" altLang="zh-CN" sz="8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8" name="Group 45"/>
          <p:cNvGrpSpPr/>
          <p:nvPr/>
        </p:nvGrpSpPr>
        <p:grpSpPr>
          <a:xfrm>
            <a:off x="6513286" y="2465093"/>
            <a:ext cx="1903642" cy="1903642"/>
            <a:chOff x="4643438" y="1643056"/>
            <a:chExt cx="1903642" cy="1903642"/>
          </a:xfrm>
        </p:grpSpPr>
        <p:sp>
          <p:nvSpPr>
            <p:cNvPr id="59" name="Arc 9"/>
            <p:cNvSpPr/>
            <p:nvPr/>
          </p:nvSpPr>
          <p:spPr>
            <a:xfrm>
              <a:off x="4643438" y="1643056"/>
              <a:ext cx="1903642" cy="1903642"/>
            </a:xfrm>
            <a:prstGeom prst="arc">
              <a:avLst>
                <a:gd name="adj1" fmla="val 10782369"/>
                <a:gd name="adj2" fmla="val 0"/>
              </a:avLst>
            </a:prstGeom>
            <a:noFill/>
            <a:ln w="127000">
              <a:solidFill>
                <a:srgbClr val="B996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0" name="Arc 14"/>
            <p:cNvSpPr/>
            <p:nvPr/>
          </p:nvSpPr>
          <p:spPr>
            <a:xfrm flipH="1">
              <a:off x="4643438" y="1643056"/>
              <a:ext cx="1903642" cy="1903642"/>
            </a:xfrm>
            <a:prstGeom prst="arc">
              <a:avLst>
                <a:gd name="adj1" fmla="val 21571566"/>
                <a:gd name="adj2" fmla="val 10822907"/>
              </a:avLst>
            </a:prstGeom>
            <a:noFill/>
            <a:ln w="1270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61" name="Group 40"/>
            <p:cNvGrpSpPr/>
            <p:nvPr/>
          </p:nvGrpSpPr>
          <p:grpSpPr>
            <a:xfrm>
              <a:off x="4929190" y="1857370"/>
              <a:ext cx="1357322" cy="1215576"/>
              <a:chOff x="4929190" y="1857370"/>
              <a:chExt cx="1357322" cy="1215576"/>
            </a:xfrm>
          </p:grpSpPr>
          <p:sp>
            <p:nvSpPr>
              <p:cNvPr id="62" name="Oval 20"/>
              <p:cNvSpPr/>
              <p:nvPr/>
            </p:nvSpPr>
            <p:spPr>
              <a:xfrm>
                <a:off x="5214942" y="1857370"/>
                <a:ext cx="680702" cy="680702"/>
              </a:xfrm>
              <a:prstGeom prst="ellipse">
                <a:avLst/>
              </a:prstGeom>
              <a:noFill/>
              <a:ln>
                <a:solidFill>
                  <a:srgbClr val="B9965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3" name="Rectangle 24"/>
              <p:cNvSpPr/>
              <p:nvPr/>
            </p:nvSpPr>
            <p:spPr>
              <a:xfrm>
                <a:off x="5094822" y="2571750"/>
                <a:ext cx="90281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您的标题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4" name="AutoShape 139"/>
              <p:cNvSpPr/>
              <p:nvPr/>
            </p:nvSpPr>
            <p:spPr bwMode="auto">
              <a:xfrm>
                <a:off x="5412744" y="2007611"/>
                <a:ext cx="292534" cy="366050"/>
              </a:xfrm>
              <a:custGeom>
                <a:avLst/>
                <a:gdLst>
                  <a:gd name="connsiteX0" fmla="*/ 242604 w 483743"/>
                  <a:gd name="connsiteY0" fmla="*/ 518268 h 605310"/>
                  <a:gd name="connsiteX1" fmla="*/ 242604 w 483743"/>
                  <a:gd name="connsiteY1" fmla="*/ 518514 h 605310"/>
                  <a:gd name="connsiteX2" fmla="*/ 242533 w 483743"/>
                  <a:gd name="connsiteY2" fmla="*/ 518514 h 605310"/>
                  <a:gd name="connsiteX3" fmla="*/ 242533 w 483743"/>
                  <a:gd name="connsiteY3" fmla="*/ 518271 h 605310"/>
                  <a:gd name="connsiteX4" fmla="*/ 242533 w 483743"/>
                  <a:gd name="connsiteY4" fmla="*/ 518261 h 605310"/>
                  <a:gd name="connsiteX5" fmla="*/ 242533 w 483743"/>
                  <a:gd name="connsiteY5" fmla="*/ 518271 h 605310"/>
                  <a:gd name="connsiteX6" fmla="*/ 242522 w 483743"/>
                  <a:gd name="connsiteY6" fmla="*/ 518272 h 605310"/>
                  <a:gd name="connsiteX7" fmla="*/ 242533 w 483743"/>
                  <a:gd name="connsiteY7" fmla="*/ 518232 h 605310"/>
                  <a:gd name="connsiteX8" fmla="*/ 242562 w 483743"/>
                  <a:gd name="connsiteY8" fmla="*/ 518232 h 605310"/>
                  <a:gd name="connsiteX9" fmla="*/ 242533 w 483743"/>
                  <a:gd name="connsiteY9" fmla="*/ 518261 h 605310"/>
                  <a:gd name="connsiteX10" fmla="*/ 425917 w 483743"/>
                  <a:gd name="connsiteY10" fmla="*/ 494663 h 605310"/>
                  <a:gd name="connsiteX11" fmla="*/ 442713 w 483743"/>
                  <a:gd name="connsiteY11" fmla="*/ 500986 h 605310"/>
                  <a:gd name="connsiteX12" fmla="*/ 468272 w 483743"/>
                  <a:gd name="connsiteY12" fmla="*/ 596799 h 605310"/>
                  <a:gd name="connsiteX13" fmla="*/ 444660 w 483743"/>
                  <a:gd name="connsiteY13" fmla="*/ 572724 h 605310"/>
                  <a:gd name="connsiteX14" fmla="*/ 435897 w 483743"/>
                  <a:gd name="connsiteY14" fmla="*/ 605310 h 605310"/>
                  <a:gd name="connsiteX15" fmla="*/ 410338 w 483743"/>
                  <a:gd name="connsiteY15" fmla="*/ 509983 h 605310"/>
                  <a:gd name="connsiteX16" fmla="*/ 425187 w 483743"/>
                  <a:gd name="connsiteY16" fmla="*/ 495149 h 605310"/>
                  <a:gd name="connsiteX17" fmla="*/ 425917 w 483743"/>
                  <a:gd name="connsiteY17" fmla="*/ 494663 h 605310"/>
                  <a:gd name="connsiteX18" fmla="*/ 387697 w 483743"/>
                  <a:gd name="connsiteY18" fmla="*/ 494663 h 605310"/>
                  <a:gd name="connsiteX19" fmla="*/ 388672 w 483743"/>
                  <a:gd name="connsiteY19" fmla="*/ 495149 h 605310"/>
                  <a:gd name="connsiteX20" fmla="*/ 401094 w 483743"/>
                  <a:gd name="connsiteY20" fmla="*/ 509248 h 605310"/>
                  <a:gd name="connsiteX21" fmla="*/ 377954 w 483743"/>
                  <a:gd name="connsiteY21" fmla="*/ 595783 h 605310"/>
                  <a:gd name="connsiteX22" fmla="*/ 367968 w 483743"/>
                  <a:gd name="connsiteY22" fmla="*/ 571718 h 605310"/>
                  <a:gd name="connsiteX23" fmla="*/ 345559 w 483743"/>
                  <a:gd name="connsiteY23" fmla="*/ 587032 h 605310"/>
                  <a:gd name="connsiteX24" fmla="*/ 368699 w 483743"/>
                  <a:gd name="connsiteY24" fmla="*/ 500497 h 605310"/>
                  <a:gd name="connsiteX25" fmla="*/ 387697 w 483743"/>
                  <a:gd name="connsiteY25" fmla="*/ 494663 h 605310"/>
                  <a:gd name="connsiteX26" fmla="*/ 406915 w 483743"/>
                  <a:gd name="connsiteY26" fmla="*/ 374578 h 605310"/>
                  <a:gd name="connsiteX27" fmla="*/ 356001 w 483743"/>
                  <a:gd name="connsiteY27" fmla="*/ 425404 h 605310"/>
                  <a:gd name="connsiteX28" fmla="*/ 406915 w 483743"/>
                  <a:gd name="connsiteY28" fmla="*/ 476474 h 605310"/>
                  <a:gd name="connsiteX29" fmla="*/ 457829 w 483743"/>
                  <a:gd name="connsiteY29" fmla="*/ 425404 h 605310"/>
                  <a:gd name="connsiteX30" fmla="*/ 406915 w 483743"/>
                  <a:gd name="connsiteY30" fmla="*/ 374578 h 605310"/>
                  <a:gd name="connsiteX31" fmla="*/ 406915 w 483743"/>
                  <a:gd name="connsiteY31" fmla="*/ 348739 h 605310"/>
                  <a:gd name="connsiteX32" fmla="*/ 418852 w 483743"/>
                  <a:gd name="connsiteY32" fmla="*/ 363148 h 605310"/>
                  <a:gd name="connsiteX33" fmla="*/ 427622 w 483743"/>
                  <a:gd name="connsiteY33" fmla="*/ 365580 h 605310"/>
                  <a:gd name="connsiteX34" fmla="*/ 448572 w 483743"/>
                  <a:gd name="connsiteY34" fmla="*/ 377496 h 605310"/>
                  <a:gd name="connsiteX35" fmla="*/ 454906 w 483743"/>
                  <a:gd name="connsiteY35" fmla="*/ 384062 h 605310"/>
                  <a:gd name="connsiteX36" fmla="*/ 466843 w 483743"/>
                  <a:gd name="connsiteY36" fmla="*/ 404733 h 605310"/>
                  <a:gd name="connsiteX37" fmla="*/ 469279 w 483743"/>
                  <a:gd name="connsiteY37" fmla="*/ 413488 h 605310"/>
                  <a:gd name="connsiteX38" fmla="*/ 469523 w 483743"/>
                  <a:gd name="connsiteY38" fmla="*/ 437320 h 605310"/>
                  <a:gd name="connsiteX39" fmla="*/ 466843 w 483743"/>
                  <a:gd name="connsiteY39" fmla="*/ 446075 h 605310"/>
                  <a:gd name="connsiteX40" fmla="*/ 454906 w 483743"/>
                  <a:gd name="connsiteY40" fmla="*/ 466989 h 605310"/>
                  <a:gd name="connsiteX41" fmla="*/ 448572 w 483743"/>
                  <a:gd name="connsiteY41" fmla="*/ 473312 h 605310"/>
                  <a:gd name="connsiteX42" fmla="*/ 427622 w 483743"/>
                  <a:gd name="connsiteY42" fmla="*/ 485228 h 605310"/>
                  <a:gd name="connsiteX43" fmla="*/ 418852 w 483743"/>
                  <a:gd name="connsiteY43" fmla="*/ 487903 h 605310"/>
                  <a:gd name="connsiteX44" fmla="*/ 394978 w 483743"/>
                  <a:gd name="connsiteY44" fmla="*/ 487903 h 605310"/>
                  <a:gd name="connsiteX45" fmla="*/ 386208 w 483743"/>
                  <a:gd name="connsiteY45" fmla="*/ 485228 h 605310"/>
                  <a:gd name="connsiteX46" fmla="*/ 365258 w 483743"/>
                  <a:gd name="connsiteY46" fmla="*/ 473312 h 605310"/>
                  <a:gd name="connsiteX47" fmla="*/ 358924 w 483743"/>
                  <a:gd name="connsiteY47" fmla="*/ 466989 h 605310"/>
                  <a:gd name="connsiteX48" fmla="*/ 346987 w 483743"/>
                  <a:gd name="connsiteY48" fmla="*/ 446075 h 605310"/>
                  <a:gd name="connsiteX49" fmla="*/ 344307 w 483743"/>
                  <a:gd name="connsiteY49" fmla="*/ 437320 h 605310"/>
                  <a:gd name="connsiteX50" fmla="*/ 344307 w 483743"/>
                  <a:gd name="connsiteY50" fmla="*/ 413488 h 605310"/>
                  <a:gd name="connsiteX51" fmla="*/ 346987 w 483743"/>
                  <a:gd name="connsiteY51" fmla="*/ 404733 h 605310"/>
                  <a:gd name="connsiteX52" fmla="*/ 358924 w 483743"/>
                  <a:gd name="connsiteY52" fmla="*/ 384062 h 605310"/>
                  <a:gd name="connsiteX53" fmla="*/ 365258 w 483743"/>
                  <a:gd name="connsiteY53" fmla="*/ 377496 h 605310"/>
                  <a:gd name="connsiteX54" fmla="*/ 386208 w 483743"/>
                  <a:gd name="connsiteY54" fmla="*/ 365580 h 605310"/>
                  <a:gd name="connsiteX55" fmla="*/ 394978 w 483743"/>
                  <a:gd name="connsiteY55" fmla="*/ 363148 h 605310"/>
                  <a:gd name="connsiteX56" fmla="*/ 406915 w 483743"/>
                  <a:gd name="connsiteY56" fmla="*/ 348739 h 605310"/>
                  <a:gd name="connsiteX57" fmla="*/ 242522 w 483743"/>
                  <a:gd name="connsiteY57" fmla="*/ 0 h 605310"/>
                  <a:gd name="connsiteX58" fmla="*/ 376445 w 483743"/>
                  <a:gd name="connsiteY58" fmla="*/ 133701 h 605310"/>
                  <a:gd name="connsiteX59" fmla="*/ 302423 w 483743"/>
                  <a:gd name="connsiteY59" fmla="*/ 273721 h 605310"/>
                  <a:gd name="connsiteX60" fmla="*/ 409561 w 483743"/>
                  <a:gd name="connsiteY60" fmla="*/ 328903 h 605310"/>
                  <a:gd name="connsiteX61" fmla="*/ 406883 w 483743"/>
                  <a:gd name="connsiteY61" fmla="*/ 328660 h 605310"/>
                  <a:gd name="connsiteX62" fmla="*/ 383994 w 483743"/>
                  <a:gd name="connsiteY62" fmla="*/ 340572 h 605310"/>
                  <a:gd name="connsiteX63" fmla="*/ 351365 w 483743"/>
                  <a:gd name="connsiteY63" fmla="*/ 347378 h 605310"/>
                  <a:gd name="connsiteX64" fmla="*/ 344547 w 483743"/>
                  <a:gd name="connsiteY64" fmla="*/ 363422 h 605310"/>
                  <a:gd name="connsiteX65" fmla="*/ 321659 w 483743"/>
                  <a:gd name="connsiteY65" fmla="*/ 378980 h 605310"/>
                  <a:gd name="connsiteX66" fmla="*/ 321902 w 483743"/>
                  <a:gd name="connsiteY66" fmla="*/ 402803 h 605310"/>
                  <a:gd name="connsiteX67" fmla="*/ 309727 w 483743"/>
                  <a:gd name="connsiteY67" fmla="*/ 425411 h 605310"/>
                  <a:gd name="connsiteX68" fmla="*/ 321902 w 483743"/>
                  <a:gd name="connsiteY68" fmla="*/ 448261 h 605310"/>
                  <a:gd name="connsiteX69" fmla="*/ 321659 w 483743"/>
                  <a:gd name="connsiteY69" fmla="*/ 471841 h 605310"/>
                  <a:gd name="connsiteX70" fmla="*/ 344547 w 483743"/>
                  <a:gd name="connsiteY70" fmla="*/ 487642 h 605310"/>
                  <a:gd name="connsiteX71" fmla="*/ 348200 w 483743"/>
                  <a:gd name="connsiteY71" fmla="*/ 498338 h 605310"/>
                  <a:gd name="connsiteX72" fmla="*/ 344304 w 483743"/>
                  <a:gd name="connsiteY72" fmla="*/ 513410 h 605310"/>
                  <a:gd name="connsiteX73" fmla="*/ 242604 w 483743"/>
                  <a:gd name="connsiteY73" fmla="*/ 518268 h 605310"/>
                  <a:gd name="connsiteX74" fmla="*/ 242604 w 483743"/>
                  <a:gd name="connsiteY74" fmla="*/ 518232 h 605310"/>
                  <a:gd name="connsiteX75" fmla="*/ 242562 w 483743"/>
                  <a:gd name="connsiteY75" fmla="*/ 518232 h 605310"/>
                  <a:gd name="connsiteX76" fmla="*/ 310458 w 483743"/>
                  <a:gd name="connsiteY76" fmla="*/ 450449 h 605310"/>
                  <a:gd name="connsiteX77" fmla="*/ 253236 w 483743"/>
                  <a:gd name="connsiteY77" fmla="*/ 312373 h 605310"/>
                  <a:gd name="connsiteX78" fmla="*/ 253967 w 483743"/>
                  <a:gd name="connsiteY78" fmla="*/ 312373 h 605310"/>
                  <a:gd name="connsiteX79" fmla="*/ 276125 w 483743"/>
                  <a:gd name="connsiteY79" fmla="*/ 287092 h 605310"/>
                  <a:gd name="connsiteX80" fmla="*/ 242522 w 483743"/>
                  <a:gd name="connsiteY80" fmla="*/ 293169 h 605310"/>
                  <a:gd name="connsiteX81" fmla="*/ 208920 w 483743"/>
                  <a:gd name="connsiteY81" fmla="*/ 287092 h 605310"/>
                  <a:gd name="connsiteX82" fmla="*/ 231322 w 483743"/>
                  <a:gd name="connsiteY82" fmla="*/ 312616 h 605310"/>
                  <a:gd name="connsiteX83" fmla="*/ 231809 w 483743"/>
                  <a:gd name="connsiteY83" fmla="*/ 312616 h 605310"/>
                  <a:gd name="connsiteX84" fmla="*/ 174587 w 483743"/>
                  <a:gd name="connsiteY84" fmla="*/ 450692 h 605310"/>
                  <a:gd name="connsiteX85" fmla="*/ 242522 w 483743"/>
                  <a:gd name="connsiteY85" fmla="*/ 518272 h 605310"/>
                  <a:gd name="connsiteX86" fmla="*/ 0 w 483743"/>
                  <a:gd name="connsiteY86" fmla="*/ 458714 h 605310"/>
                  <a:gd name="connsiteX87" fmla="*/ 182622 w 483743"/>
                  <a:gd name="connsiteY87" fmla="*/ 273721 h 605310"/>
                  <a:gd name="connsiteX88" fmla="*/ 108599 w 483743"/>
                  <a:gd name="connsiteY88" fmla="*/ 133701 h 605310"/>
                  <a:gd name="connsiteX89" fmla="*/ 242522 w 483743"/>
                  <a:gd name="connsiteY89" fmla="*/ 0 h 605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483743" h="605310">
                    <a:moveTo>
                      <a:pt x="242604" y="518268"/>
                    </a:moveTo>
                    <a:lnTo>
                      <a:pt x="242604" y="518514"/>
                    </a:lnTo>
                    <a:lnTo>
                      <a:pt x="242533" y="518514"/>
                    </a:lnTo>
                    <a:lnTo>
                      <a:pt x="242533" y="518271"/>
                    </a:lnTo>
                    <a:close/>
                    <a:moveTo>
                      <a:pt x="242533" y="518261"/>
                    </a:moveTo>
                    <a:lnTo>
                      <a:pt x="242533" y="518271"/>
                    </a:lnTo>
                    <a:lnTo>
                      <a:pt x="242522" y="518272"/>
                    </a:lnTo>
                    <a:close/>
                    <a:moveTo>
                      <a:pt x="242533" y="518232"/>
                    </a:moveTo>
                    <a:lnTo>
                      <a:pt x="242562" y="518232"/>
                    </a:lnTo>
                    <a:lnTo>
                      <a:pt x="242533" y="518261"/>
                    </a:lnTo>
                    <a:close/>
                    <a:moveTo>
                      <a:pt x="425917" y="494663"/>
                    </a:moveTo>
                    <a:cubicBezTo>
                      <a:pt x="432002" y="499040"/>
                      <a:pt x="437844" y="500986"/>
                      <a:pt x="442713" y="500986"/>
                    </a:cubicBezTo>
                    <a:lnTo>
                      <a:pt x="468272" y="596799"/>
                    </a:lnTo>
                    <a:lnTo>
                      <a:pt x="444660" y="572724"/>
                    </a:lnTo>
                    <a:lnTo>
                      <a:pt x="435897" y="605310"/>
                    </a:lnTo>
                    <a:lnTo>
                      <a:pt x="410338" y="509983"/>
                    </a:lnTo>
                    <a:cubicBezTo>
                      <a:pt x="416180" y="508524"/>
                      <a:pt x="421048" y="503661"/>
                      <a:pt x="425187" y="495149"/>
                    </a:cubicBezTo>
                    <a:cubicBezTo>
                      <a:pt x="425430" y="494906"/>
                      <a:pt x="425673" y="494906"/>
                      <a:pt x="425917" y="494663"/>
                    </a:cubicBezTo>
                    <a:close/>
                    <a:moveTo>
                      <a:pt x="387697" y="494663"/>
                    </a:moveTo>
                    <a:cubicBezTo>
                      <a:pt x="388185" y="494906"/>
                      <a:pt x="388428" y="494906"/>
                      <a:pt x="388672" y="495149"/>
                    </a:cubicBezTo>
                    <a:cubicBezTo>
                      <a:pt x="392082" y="502441"/>
                      <a:pt x="396223" y="507303"/>
                      <a:pt x="401094" y="509248"/>
                    </a:cubicBezTo>
                    <a:lnTo>
                      <a:pt x="377954" y="595783"/>
                    </a:lnTo>
                    <a:lnTo>
                      <a:pt x="367968" y="571718"/>
                    </a:lnTo>
                    <a:lnTo>
                      <a:pt x="345559" y="587032"/>
                    </a:lnTo>
                    <a:lnTo>
                      <a:pt x="368699" y="500497"/>
                    </a:lnTo>
                    <a:cubicBezTo>
                      <a:pt x="374057" y="501469"/>
                      <a:pt x="380634" y="500011"/>
                      <a:pt x="387697" y="494663"/>
                    </a:cubicBezTo>
                    <a:close/>
                    <a:moveTo>
                      <a:pt x="406915" y="374578"/>
                    </a:moveTo>
                    <a:cubicBezTo>
                      <a:pt x="378656" y="374578"/>
                      <a:pt x="356001" y="397437"/>
                      <a:pt x="356001" y="425404"/>
                    </a:cubicBezTo>
                    <a:cubicBezTo>
                      <a:pt x="356001" y="453614"/>
                      <a:pt x="378656" y="476474"/>
                      <a:pt x="406915" y="476474"/>
                    </a:cubicBezTo>
                    <a:cubicBezTo>
                      <a:pt x="434930" y="476474"/>
                      <a:pt x="457829" y="453614"/>
                      <a:pt x="457829" y="425404"/>
                    </a:cubicBezTo>
                    <a:cubicBezTo>
                      <a:pt x="457829" y="397437"/>
                      <a:pt x="434930" y="374578"/>
                      <a:pt x="406915" y="374578"/>
                    </a:cubicBezTo>
                    <a:close/>
                    <a:moveTo>
                      <a:pt x="406915" y="348739"/>
                    </a:moveTo>
                    <a:cubicBezTo>
                      <a:pt x="411117" y="348739"/>
                      <a:pt x="415319" y="353542"/>
                      <a:pt x="418852" y="363148"/>
                    </a:cubicBezTo>
                    <a:cubicBezTo>
                      <a:pt x="421775" y="363634"/>
                      <a:pt x="424698" y="364607"/>
                      <a:pt x="427622" y="365580"/>
                    </a:cubicBezTo>
                    <a:cubicBezTo>
                      <a:pt x="443456" y="352448"/>
                      <a:pt x="451983" y="357311"/>
                      <a:pt x="448572" y="377496"/>
                    </a:cubicBezTo>
                    <a:cubicBezTo>
                      <a:pt x="450765" y="379685"/>
                      <a:pt x="452713" y="381630"/>
                      <a:pt x="454906" y="384062"/>
                    </a:cubicBezTo>
                    <a:cubicBezTo>
                      <a:pt x="475125" y="380414"/>
                      <a:pt x="480241" y="388926"/>
                      <a:pt x="466843" y="404733"/>
                    </a:cubicBezTo>
                    <a:cubicBezTo>
                      <a:pt x="467817" y="407651"/>
                      <a:pt x="468792" y="410570"/>
                      <a:pt x="469279" y="413488"/>
                    </a:cubicBezTo>
                    <a:cubicBezTo>
                      <a:pt x="488524" y="420540"/>
                      <a:pt x="488524" y="430268"/>
                      <a:pt x="469523" y="437320"/>
                    </a:cubicBezTo>
                    <a:cubicBezTo>
                      <a:pt x="468792" y="440482"/>
                      <a:pt x="467817" y="443157"/>
                      <a:pt x="466843" y="446075"/>
                    </a:cubicBezTo>
                    <a:cubicBezTo>
                      <a:pt x="480241" y="461882"/>
                      <a:pt x="475125" y="470394"/>
                      <a:pt x="454906" y="466989"/>
                    </a:cubicBezTo>
                    <a:cubicBezTo>
                      <a:pt x="452957" y="469178"/>
                      <a:pt x="450765" y="471367"/>
                      <a:pt x="448572" y="473312"/>
                    </a:cubicBezTo>
                    <a:cubicBezTo>
                      <a:pt x="451983" y="493740"/>
                      <a:pt x="443456" y="498604"/>
                      <a:pt x="427622" y="485228"/>
                    </a:cubicBezTo>
                    <a:cubicBezTo>
                      <a:pt x="424698" y="486201"/>
                      <a:pt x="421775" y="487174"/>
                      <a:pt x="418852" y="487903"/>
                    </a:cubicBezTo>
                    <a:cubicBezTo>
                      <a:pt x="411787" y="506872"/>
                      <a:pt x="402043" y="506872"/>
                      <a:pt x="394978" y="487903"/>
                    </a:cubicBezTo>
                    <a:cubicBezTo>
                      <a:pt x="391811" y="487174"/>
                      <a:pt x="388888" y="486201"/>
                      <a:pt x="386208" y="485228"/>
                    </a:cubicBezTo>
                    <a:cubicBezTo>
                      <a:pt x="370374" y="498604"/>
                      <a:pt x="361604" y="493740"/>
                      <a:pt x="365258" y="473312"/>
                    </a:cubicBezTo>
                    <a:cubicBezTo>
                      <a:pt x="363065" y="471367"/>
                      <a:pt x="360873" y="469178"/>
                      <a:pt x="358924" y="466989"/>
                    </a:cubicBezTo>
                    <a:cubicBezTo>
                      <a:pt x="338704" y="470637"/>
                      <a:pt x="333589" y="461882"/>
                      <a:pt x="346987" y="446075"/>
                    </a:cubicBezTo>
                    <a:cubicBezTo>
                      <a:pt x="346013" y="443400"/>
                      <a:pt x="345038" y="440482"/>
                      <a:pt x="344307" y="437320"/>
                    </a:cubicBezTo>
                    <a:cubicBezTo>
                      <a:pt x="325306" y="430268"/>
                      <a:pt x="325306" y="420540"/>
                      <a:pt x="344307" y="413488"/>
                    </a:cubicBezTo>
                    <a:cubicBezTo>
                      <a:pt x="345038" y="410570"/>
                      <a:pt x="346013" y="407651"/>
                      <a:pt x="346987" y="404733"/>
                    </a:cubicBezTo>
                    <a:cubicBezTo>
                      <a:pt x="333589" y="388926"/>
                      <a:pt x="338704" y="380414"/>
                      <a:pt x="358924" y="384062"/>
                    </a:cubicBezTo>
                    <a:cubicBezTo>
                      <a:pt x="360873" y="381630"/>
                      <a:pt x="363065" y="379685"/>
                      <a:pt x="365258" y="377496"/>
                    </a:cubicBezTo>
                    <a:cubicBezTo>
                      <a:pt x="361604" y="357311"/>
                      <a:pt x="370374" y="352448"/>
                      <a:pt x="386208" y="365580"/>
                    </a:cubicBezTo>
                    <a:cubicBezTo>
                      <a:pt x="388888" y="364607"/>
                      <a:pt x="391811" y="363634"/>
                      <a:pt x="394978" y="363148"/>
                    </a:cubicBezTo>
                    <a:cubicBezTo>
                      <a:pt x="398511" y="353542"/>
                      <a:pt x="402713" y="348739"/>
                      <a:pt x="406915" y="348739"/>
                    </a:cubicBezTo>
                    <a:close/>
                    <a:moveTo>
                      <a:pt x="242522" y="0"/>
                    </a:moveTo>
                    <a:cubicBezTo>
                      <a:pt x="316545" y="0"/>
                      <a:pt x="376445" y="59801"/>
                      <a:pt x="376445" y="133701"/>
                    </a:cubicBezTo>
                    <a:cubicBezTo>
                      <a:pt x="376445" y="186208"/>
                      <a:pt x="346252" y="244307"/>
                      <a:pt x="302423" y="273721"/>
                    </a:cubicBezTo>
                    <a:cubicBezTo>
                      <a:pt x="343330" y="284174"/>
                      <a:pt x="379854" y="304108"/>
                      <a:pt x="409561" y="328903"/>
                    </a:cubicBezTo>
                    <a:cubicBezTo>
                      <a:pt x="408587" y="328660"/>
                      <a:pt x="407613" y="328660"/>
                      <a:pt x="406883" y="328660"/>
                    </a:cubicBezTo>
                    <a:cubicBezTo>
                      <a:pt x="400065" y="328660"/>
                      <a:pt x="391542" y="331091"/>
                      <a:pt x="383994" y="340572"/>
                    </a:cubicBezTo>
                    <a:cubicBezTo>
                      <a:pt x="371576" y="335467"/>
                      <a:pt x="358914" y="338384"/>
                      <a:pt x="351365" y="347378"/>
                    </a:cubicBezTo>
                    <a:cubicBezTo>
                      <a:pt x="347713" y="351754"/>
                      <a:pt x="345521" y="357102"/>
                      <a:pt x="344547" y="363422"/>
                    </a:cubicBezTo>
                    <a:cubicBezTo>
                      <a:pt x="329694" y="365367"/>
                      <a:pt x="323850" y="374848"/>
                      <a:pt x="321659" y="378980"/>
                    </a:cubicBezTo>
                    <a:cubicBezTo>
                      <a:pt x="319224" y="384571"/>
                      <a:pt x="317763" y="392593"/>
                      <a:pt x="321902" y="402803"/>
                    </a:cubicBezTo>
                    <a:cubicBezTo>
                      <a:pt x="312162" y="410096"/>
                      <a:pt x="309727" y="418604"/>
                      <a:pt x="309727" y="425411"/>
                    </a:cubicBezTo>
                    <a:cubicBezTo>
                      <a:pt x="309727" y="432217"/>
                      <a:pt x="312162" y="440726"/>
                      <a:pt x="321902" y="448261"/>
                    </a:cubicBezTo>
                    <a:cubicBezTo>
                      <a:pt x="317763" y="458471"/>
                      <a:pt x="319224" y="466493"/>
                      <a:pt x="321659" y="471841"/>
                    </a:cubicBezTo>
                    <a:cubicBezTo>
                      <a:pt x="323850" y="476217"/>
                      <a:pt x="329694" y="485455"/>
                      <a:pt x="344547" y="487642"/>
                    </a:cubicBezTo>
                    <a:cubicBezTo>
                      <a:pt x="345034" y="491775"/>
                      <a:pt x="346495" y="495178"/>
                      <a:pt x="348200" y="498338"/>
                    </a:cubicBezTo>
                    <a:lnTo>
                      <a:pt x="344304" y="513410"/>
                    </a:lnTo>
                    <a:lnTo>
                      <a:pt x="242604" y="518268"/>
                    </a:lnTo>
                    <a:lnTo>
                      <a:pt x="242604" y="518232"/>
                    </a:lnTo>
                    <a:lnTo>
                      <a:pt x="242562" y="518232"/>
                    </a:lnTo>
                    <a:lnTo>
                      <a:pt x="310458" y="450449"/>
                    </a:lnTo>
                    <a:lnTo>
                      <a:pt x="253236" y="312373"/>
                    </a:lnTo>
                    <a:lnTo>
                      <a:pt x="253967" y="312373"/>
                    </a:lnTo>
                    <a:lnTo>
                      <a:pt x="276125" y="287092"/>
                    </a:lnTo>
                    <a:cubicBezTo>
                      <a:pt x="265411" y="290981"/>
                      <a:pt x="254210" y="293169"/>
                      <a:pt x="242522" y="293169"/>
                    </a:cubicBezTo>
                    <a:cubicBezTo>
                      <a:pt x="230835" y="293169"/>
                      <a:pt x="219877" y="290981"/>
                      <a:pt x="208920" y="287092"/>
                    </a:cubicBezTo>
                    <a:lnTo>
                      <a:pt x="231322" y="312616"/>
                    </a:lnTo>
                    <a:lnTo>
                      <a:pt x="231809" y="312616"/>
                    </a:lnTo>
                    <a:lnTo>
                      <a:pt x="174587" y="450692"/>
                    </a:lnTo>
                    <a:lnTo>
                      <a:pt x="242522" y="518272"/>
                    </a:lnTo>
                    <a:cubicBezTo>
                      <a:pt x="121261" y="518515"/>
                      <a:pt x="0" y="498581"/>
                      <a:pt x="0" y="458714"/>
                    </a:cubicBezTo>
                    <a:cubicBezTo>
                      <a:pt x="0" y="391378"/>
                      <a:pt x="77675" y="300218"/>
                      <a:pt x="182622" y="273721"/>
                    </a:cubicBezTo>
                    <a:cubicBezTo>
                      <a:pt x="138793" y="244307"/>
                      <a:pt x="108599" y="186208"/>
                      <a:pt x="108599" y="133701"/>
                    </a:cubicBezTo>
                    <a:cubicBezTo>
                      <a:pt x="108599" y="59801"/>
                      <a:pt x="168500" y="0"/>
                      <a:pt x="242522" y="0"/>
                    </a:cubicBezTo>
                    <a:close/>
                  </a:path>
                </a:pathLst>
              </a:custGeom>
              <a:solidFill>
                <a:srgbClr val="B9965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457200"/>
                <a:endParaRPr lang="en-US" sz="300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65" name="Rectangle 36"/>
              <p:cNvSpPr/>
              <p:nvPr/>
            </p:nvSpPr>
            <p:spPr>
              <a:xfrm>
                <a:off x="4929190" y="2857502"/>
                <a:ext cx="1357322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ADD YOUR TITLE HERE</a:t>
                </a:r>
                <a:endParaRPr lang="ms-MY" altLang="zh-CN" sz="8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6" name="Group 46"/>
          <p:cNvGrpSpPr/>
          <p:nvPr/>
        </p:nvGrpSpPr>
        <p:grpSpPr>
          <a:xfrm>
            <a:off x="9166651" y="2465093"/>
            <a:ext cx="1903642" cy="1903642"/>
            <a:chOff x="6572264" y="1643056"/>
            <a:chExt cx="1903642" cy="1903642"/>
          </a:xfrm>
        </p:grpSpPr>
        <p:sp>
          <p:nvSpPr>
            <p:cNvPr id="67" name="Arc 10"/>
            <p:cNvSpPr/>
            <p:nvPr/>
          </p:nvSpPr>
          <p:spPr>
            <a:xfrm>
              <a:off x="6572264" y="1643056"/>
              <a:ext cx="1903642" cy="1903642"/>
            </a:xfrm>
            <a:prstGeom prst="arc">
              <a:avLst>
                <a:gd name="adj1" fmla="val 21571566"/>
                <a:gd name="adj2" fmla="val 10822907"/>
              </a:avLst>
            </a:prstGeom>
            <a:noFill/>
            <a:ln w="127000">
              <a:solidFill>
                <a:srgbClr val="B996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8" name="Arc 13"/>
            <p:cNvSpPr/>
            <p:nvPr/>
          </p:nvSpPr>
          <p:spPr>
            <a:xfrm flipH="1">
              <a:off x="6572264" y="1643056"/>
              <a:ext cx="1903642" cy="1903642"/>
            </a:xfrm>
            <a:prstGeom prst="arc">
              <a:avLst>
                <a:gd name="adj1" fmla="val 10782369"/>
                <a:gd name="adj2" fmla="val 0"/>
              </a:avLst>
            </a:prstGeom>
            <a:noFill/>
            <a:ln w="1270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69" name="Group 41"/>
            <p:cNvGrpSpPr/>
            <p:nvPr/>
          </p:nvGrpSpPr>
          <p:grpSpPr>
            <a:xfrm>
              <a:off x="6858016" y="1857370"/>
              <a:ext cx="1357322" cy="1215576"/>
              <a:chOff x="6858016" y="1857370"/>
              <a:chExt cx="1357322" cy="1215576"/>
            </a:xfrm>
          </p:grpSpPr>
          <p:sp>
            <p:nvSpPr>
              <p:cNvPr id="70" name="Oval 21"/>
              <p:cNvSpPr/>
              <p:nvPr/>
            </p:nvSpPr>
            <p:spPr>
              <a:xfrm>
                <a:off x="7215206" y="1857370"/>
                <a:ext cx="680702" cy="680702"/>
              </a:xfrm>
              <a:prstGeom prst="ellipse">
                <a:avLst/>
              </a:prstGeom>
              <a:noFill/>
              <a:ln>
                <a:solidFill>
                  <a:srgbClr val="B9965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1" name="Rectangle 25"/>
              <p:cNvSpPr/>
              <p:nvPr/>
            </p:nvSpPr>
            <p:spPr>
              <a:xfrm>
                <a:off x="7122929" y="2571750"/>
                <a:ext cx="90281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您的标题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72" name="Group 26"/>
              <p:cNvGrpSpPr/>
              <p:nvPr/>
            </p:nvGrpSpPr>
            <p:grpSpPr>
              <a:xfrm>
                <a:off x="7384751" y="2004720"/>
                <a:ext cx="366051" cy="365542"/>
                <a:chOff x="7817318" y="3480233"/>
                <a:chExt cx="366051" cy="365542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74" name="AutoShape 5"/>
                <p:cNvSpPr/>
                <p:nvPr/>
              </p:nvSpPr>
              <p:spPr bwMode="auto">
                <a:xfrm>
                  <a:off x="8068858" y="3605439"/>
                  <a:ext cx="68830" cy="9198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7999" y="18900"/>
                      </a:moveTo>
                      <a:lnTo>
                        <a:pt x="3600" y="18900"/>
                      </a:lnTo>
                      <a:lnTo>
                        <a:pt x="3600" y="2700"/>
                      </a:lnTo>
                      <a:lnTo>
                        <a:pt x="7200" y="2700"/>
                      </a:lnTo>
                      <a:lnTo>
                        <a:pt x="17999" y="14850"/>
                      </a:lnTo>
                      <a:cubicBezTo>
                        <a:pt x="17999" y="14850"/>
                        <a:pt x="17999" y="18900"/>
                        <a:pt x="17999" y="18900"/>
                      </a:cubicBezTo>
                      <a:close/>
                      <a:moveTo>
                        <a:pt x="10195" y="1202"/>
                      </a:moveTo>
                      <a:cubicBezTo>
                        <a:pt x="9527" y="450"/>
                        <a:pt x="8402" y="0"/>
                        <a:pt x="7200" y="0"/>
                      </a:cubicBezTo>
                      <a:lnTo>
                        <a:pt x="3600" y="0"/>
                      </a:lnTo>
                      <a:cubicBezTo>
                        <a:pt x="1610" y="0"/>
                        <a:pt x="0" y="1207"/>
                        <a:pt x="0" y="2700"/>
                      </a:cubicBezTo>
                      <a:lnTo>
                        <a:pt x="0" y="18900"/>
                      </a:lnTo>
                      <a:cubicBezTo>
                        <a:pt x="0" y="20392"/>
                        <a:pt x="1610" y="21599"/>
                        <a:pt x="3600" y="21599"/>
                      </a:cubicBezTo>
                      <a:lnTo>
                        <a:pt x="17999" y="21599"/>
                      </a:lnTo>
                      <a:cubicBezTo>
                        <a:pt x="19989" y="21599"/>
                        <a:pt x="21600" y="20392"/>
                        <a:pt x="21600" y="18900"/>
                      </a:cubicBezTo>
                      <a:lnTo>
                        <a:pt x="21600" y="14850"/>
                      </a:lnTo>
                      <a:cubicBezTo>
                        <a:pt x="21600" y="14317"/>
                        <a:pt x="21389" y="13795"/>
                        <a:pt x="20995" y="13352"/>
                      </a:cubicBezTo>
                      <a:cubicBezTo>
                        <a:pt x="20995" y="13352"/>
                        <a:pt x="10195" y="1202"/>
                        <a:pt x="10195" y="1202"/>
                      </a:cubicBez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457200"/>
                  <a:endParaRPr lang="en-US" sz="300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AutoShape 6"/>
                <p:cNvSpPr/>
                <p:nvPr/>
              </p:nvSpPr>
              <p:spPr bwMode="auto">
                <a:xfrm>
                  <a:off x="7817318" y="3480233"/>
                  <a:ext cx="366051" cy="365542"/>
                </a:xfrm>
                <a:custGeom>
                  <a:avLst/>
                  <a:gdLst>
                    <a:gd name="T0" fmla="*/ 5110 w 8160"/>
                    <a:gd name="T1" fmla="*/ 4617 h 8160"/>
                    <a:gd name="T2" fmla="*/ 4329 w 8160"/>
                    <a:gd name="T3" fmla="*/ 5605 h 8160"/>
                    <a:gd name="T4" fmla="*/ 3830 w 8160"/>
                    <a:gd name="T5" fmla="*/ 5605 h 8160"/>
                    <a:gd name="T6" fmla="*/ 3159 w 8160"/>
                    <a:gd name="T7" fmla="*/ 5116 h 8160"/>
                    <a:gd name="T8" fmla="*/ 3319 w 8160"/>
                    <a:gd name="T9" fmla="*/ 4632 h 8160"/>
                    <a:gd name="T10" fmla="*/ 4156 w 8160"/>
                    <a:gd name="T11" fmla="*/ 4921 h 8160"/>
                    <a:gd name="T12" fmla="*/ 4536 w 8160"/>
                    <a:gd name="T13" fmla="*/ 4666 h 8160"/>
                    <a:gd name="T14" fmla="*/ 3136 w 8160"/>
                    <a:gd name="T15" fmla="*/ 3528 h 8160"/>
                    <a:gd name="T16" fmla="*/ 3829 w 8160"/>
                    <a:gd name="T17" fmla="*/ 2750 h 8160"/>
                    <a:gd name="T18" fmla="*/ 4080 w 8160"/>
                    <a:gd name="T19" fmla="*/ 2305 h 8160"/>
                    <a:gd name="T20" fmla="*/ 4329 w 8160"/>
                    <a:gd name="T21" fmla="*/ 2752 h 8160"/>
                    <a:gd name="T22" fmla="*/ 5016 w 8160"/>
                    <a:gd name="T23" fmla="*/ 3190 h 8160"/>
                    <a:gd name="T24" fmla="*/ 4600 w 8160"/>
                    <a:gd name="T25" fmla="*/ 3415 h 8160"/>
                    <a:gd name="T26" fmla="*/ 3710 w 8160"/>
                    <a:gd name="T27" fmla="*/ 3468 h 8160"/>
                    <a:gd name="T28" fmla="*/ 4277 w 8160"/>
                    <a:gd name="T29" fmla="*/ 3821 h 8160"/>
                    <a:gd name="T30" fmla="*/ 8160 w 8160"/>
                    <a:gd name="T31" fmla="*/ 3610 h 8160"/>
                    <a:gd name="T32" fmla="*/ 7638 w 8160"/>
                    <a:gd name="T33" fmla="*/ 5072 h 8160"/>
                    <a:gd name="T34" fmla="*/ 6853 w 8160"/>
                    <a:gd name="T35" fmla="*/ 5450 h 8160"/>
                    <a:gd name="T36" fmla="*/ 7297 w 8160"/>
                    <a:gd name="T37" fmla="*/ 6633 h 8160"/>
                    <a:gd name="T38" fmla="*/ 6264 w 8160"/>
                    <a:gd name="T39" fmla="*/ 7450 h 8160"/>
                    <a:gd name="T40" fmla="*/ 5451 w 8160"/>
                    <a:gd name="T41" fmla="*/ 6853 h 8160"/>
                    <a:gd name="T42" fmla="*/ 5072 w 8160"/>
                    <a:gd name="T43" fmla="*/ 7638 h 8160"/>
                    <a:gd name="T44" fmla="*/ 3610 w 8160"/>
                    <a:gd name="T45" fmla="*/ 8160 h 8160"/>
                    <a:gd name="T46" fmla="*/ 3088 w 8160"/>
                    <a:gd name="T47" fmla="*/ 7011 h 8160"/>
                    <a:gd name="T48" fmla="*/ 2265 w 8160"/>
                    <a:gd name="T49" fmla="*/ 7297 h 8160"/>
                    <a:gd name="T50" fmla="*/ 1527 w 8160"/>
                    <a:gd name="T51" fmla="*/ 7297 h 8160"/>
                    <a:gd name="T52" fmla="*/ 710 w 8160"/>
                    <a:gd name="T53" fmla="*/ 6263 h 8160"/>
                    <a:gd name="T54" fmla="*/ 1307 w 8160"/>
                    <a:gd name="T55" fmla="*/ 5450 h 8160"/>
                    <a:gd name="T56" fmla="*/ 522 w 8160"/>
                    <a:gd name="T57" fmla="*/ 5071 h 8160"/>
                    <a:gd name="T58" fmla="*/ 0 w 8160"/>
                    <a:gd name="T59" fmla="*/ 3610 h 8160"/>
                    <a:gd name="T60" fmla="*/ 1149 w 8160"/>
                    <a:gd name="T61" fmla="*/ 3088 h 8160"/>
                    <a:gd name="T62" fmla="*/ 863 w 8160"/>
                    <a:gd name="T63" fmla="*/ 2265 h 8160"/>
                    <a:gd name="T64" fmla="*/ 1527 w 8160"/>
                    <a:gd name="T65" fmla="*/ 862 h 8160"/>
                    <a:gd name="T66" fmla="*/ 2709 w 8160"/>
                    <a:gd name="T67" fmla="*/ 1307 h 8160"/>
                    <a:gd name="T68" fmla="*/ 3088 w 8160"/>
                    <a:gd name="T69" fmla="*/ 522 h 8160"/>
                    <a:gd name="T70" fmla="*/ 4550 w 8160"/>
                    <a:gd name="T71" fmla="*/ 0 h 8160"/>
                    <a:gd name="T72" fmla="*/ 5071 w 8160"/>
                    <a:gd name="T73" fmla="*/ 1149 h 8160"/>
                    <a:gd name="T74" fmla="*/ 5894 w 8160"/>
                    <a:gd name="T75" fmla="*/ 863 h 8160"/>
                    <a:gd name="T76" fmla="*/ 7297 w 8160"/>
                    <a:gd name="T77" fmla="*/ 1527 h 8160"/>
                    <a:gd name="T78" fmla="*/ 7297 w 8160"/>
                    <a:gd name="T79" fmla="*/ 2266 h 8160"/>
                    <a:gd name="T80" fmla="*/ 7011 w 8160"/>
                    <a:gd name="T81" fmla="*/ 3088 h 8160"/>
                    <a:gd name="T82" fmla="*/ 8160 w 8160"/>
                    <a:gd name="T83" fmla="*/ 3610 h 8160"/>
                    <a:gd name="T84" fmla="*/ 4080 w 8160"/>
                    <a:gd name="T85" fmla="*/ 2027 h 8160"/>
                    <a:gd name="T86" fmla="*/ 4080 w 8160"/>
                    <a:gd name="T87" fmla="*/ 6133 h 8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8160" h="8160">
                      <a:moveTo>
                        <a:pt x="5110" y="4609"/>
                      </a:moveTo>
                      <a:lnTo>
                        <a:pt x="5110" y="4617"/>
                      </a:lnTo>
                      <a:cubicBezTo>
                        <a:pt x="5110" y="5079"/>
                        <a:pt x="4796" y="5361"/>
                        <a:pt x="4329" y="5419"/>
                      </a:cubicBezTo>
                      <a:lnTo>
                        <a:pt x="4329" y="5605"/>
                      </a:lnTo>
                      <a:cubicBezTo>
                        <a:pt x="4329" y="5743"/>
                        <a:pt x="4218" y="5855"/>
                        <a:pt x="4080" y="5855"/>
                      </a:cubicBezTo>
                      <a:cubicBezTo>
                        <a:pt x="3942" y="5855"/>
                        <a:pt x="3830" y="5743"/>
                        <a:pt x="3830" y="5605"/>
                      </a:cubicBezTo>
                      <a:lnTo>
                        <a:pt x="3830" y="5398"/>
                      </a:lnTo>
                      <a:cubicBezTo>
                        <a:pt x="3593" y="5354"/>
                        <a:pt x="3362" y="5262"/>
                        <a:pt x="3159" y="5116"/>
                      </a:cubicBezTo>
                      <a:cubicBezTo>
                        <a:pt x="3095" y="5071"/>
                        <a:pt x="3049" y="4988"/>
                        <a:pt x="3049" y="4898"/>
                      </a:cubicBezTo>
                      <a:cubicBezTo>
                        <a:pt x="3049" y="4748"/>
                        <a:pt x="3170" y="4632"/>
                        <a:pt x="3319" y="4632"/>
                      </a:cubicBezTo>
                      <a:cubicBezTo>
                        <a:pt x="3394" y="4632"/>
                        <a:pt x="3447" y="4658"/>
                        <a:pt x="3485" y="4684"/>
                      </a:cubicBezTo>
                      <a:cubicBezTo>
                        <a:pt x="3683" y="4831"/>
                        <a:pt x="3901" y="4921"/>
                        <a:pt x="4156" y="4921"/>
                      </a:cubicBezTo>
                      <a:cubicBezTo>
                        <a:pt x="4393" y="4921"/>
                        <a:pt x="4536" y="4827"/>
                        <a:pt x="4536" y="4673"/>
                      </a:cubicBezTo>
                      <a:lnTo>
                        <a:pt x="4536" y="4666"/>
                      </a:lnTo>
                      <a:cubicBezTo>
                        <a:pt x="4536" y="4519"/>
                        <a:pt x="4445" y="4444"/>
                        <a:pt x="4006" y="4331"/>
                      </a:cubicBezTo>
                      <a:cubicBezTo>
                        <a:pt x="3478" y="4196"/>
                        <a:pt x="3136" y="4050"/>
                        <a:pt x="3136" y="3528"/>
                      </a:cubicBezTo>
                      <a:lnTo>
                        <a:pt x="3136" y="3520"/>
                      </a:lnTo>
                      <a:cubicBezTo>
                        <a:pt x="3136" y="3114"/>
                        <a:pt x="3415" y="2827"/>
                        <a:pt x="3829" y="2750"/>
                      </a:cubicBezTo>
                      <a:lnTo>
                        <a:pt x="3829" y="2554"/>
                      </a:lnTo>
                      <a:cubicBezTo>
                        <a:pt x="3829" y="2417"/>
                        <a:pt x="3942" y="2305"/>
                        <a:pt x="4080" y="2305"/>
                      </a:cubicBezTo>
                      <a:cubicBezTo>
                        <a:pt x="4218" y="2305"/>
                        <a:pt x="4329" y="2417"/>
                        <a:pt x="4329" y="2554"/>
                      </a:cubicBezTo>
                      <a:lnTo>
                        <a:pt x="4329" y="2752"/>
                      </a:lnTo>
                      <a:cubicBezTo>
                        <a:pt x="4536" y="2786"/>
                        <a:pt x="4723" y="2856"/>
                        <a:pt x="4889" y="2961"/>
                      </a:cubicBezTo>
                      <a:cubicBezTo>
                        <a:pt x="4952" y="2998"/>
                        <a:pt x="5016" y="3077"/>
                        <a:pt x="5016" y="3190"/>
                      </a:cubicBezTo>
                      <a:cubicBezTo>
                        <a:pt x="5016" y="3340"/>
                        <a:pt x="4896" y="3457"/>
                        <a:pt x="4746" y="3457"/>
                      </a:cubicBezTo>
                      <a:cubicBezTo>
                        <a:pt x="4689" y="3457"/>
                        <a:pt x="4645" y="3442"/>
                        <a:pt x="4600" y="3415"/>
                      </a:cubicBezTo>
                      <a:cubicBezTo>
                        <a:pt x="4409" y="3303"/>
                        <a:pt x="4228" y="3239"/>
                        <a:pt x="4047" y="3239"/>
                      </a:cubicBezTo>
                      <a:cubicBezTo>
                        <a:pt x="3826" y="3239"/>
                        <a:pt x="3710" y="3340"/>
                        <a:pt x="3710" y="3468"/>
                      </a:cubicBezTo>
                      <a:lnTo>
                        <a:pt x="3710" y="3475"/>
                      </a:lnTo>
                      <a:cubicBezTo>
                        <a:pt x="3710" y="3648"/>
                        <a:pt x="3822" y="3704"/>
                        <a:pt x="4277" y="3821"/>
                      </a:cubicBezTo>
                      <a:cubicBezTo>
                        <a:pt x="4810" y="3960"/>
                        <a:pt x="5110" y="4151"/>
                        <a:pt x="5110" y="4609"/>
                      </a:cubicBezTo>
                      <a:close/>
                      <a:moveTo>
                        <a:pt x="8160" y="3610"/>
                      </a:moveTo>
                      <a:lnTo>
                        <a:pt x="8160" y="4550"/>
                      </a:lnTo>
                      <a:cubicBezTo>
                        <a:pt x="8160" y="4838"/>
                        <a:pt x="7926" y="5072"/>
                        <a:pt x="7638" y="5072"/>
                      </a:cubicBezTo>
                      <a:lnTo>
                        <a:pt x="7011" y="5072"/>
                      </a:lnTo>
                      <a:cubicBezTo>
                        <a:pt x="6967" y="5202"/>
                        <a:pt x="6914" y="5328"/>
                        <a:pt x="6853" y="5450"/>
                      </a:cubicBezTo>
                      <a:lnTo>
                        <a:pt x="7297" y="5895"/>
                      </a:lnTo>
                      <a:cubicBezTo>
                        <a:pt x="7501" y="6099"/>
                        <a:pt x="7501" y="6429"/>
                        <a:pt x="7297" y="6633"/>
                      </a:cubicBezTo>
                      <a:lnTo>
                        <a:pt x="6633" y="7297"/>
                      </a:lnTo>
                      <a:cubicBezTo>
                        <a:pt x="6531" y="7399"/>
                        <a:pt x="6397" y="7450"/>
                        <a:pt x="6264" y="7450"/>
                      </a:cubicBezTo>
                      <a:cubicBezTo>
                        <a:pt x="6130" y="7450"/>
                        <a:pt x="5997" y="7399"/>
                        <a:pt x="5895" y="7297"/>
                      </a:cubicBezTo>
                      <a:lnTo>
                        <a:pt x="5451" y="6853"/>
                      </a:lnTo>
                      <a:cubicBezTo>
                        <a:pt x="5328" y="6914"/>
                        <a:pt x="5202" y="6967"/>
                        <a:pt x="5072" y="7011"/>
                      </a:cubicBezTo>
                      <a:lnTo>
                        <a:pt x="5072" y="7638"/>
                      </a:lnTo>
                      <a:cubicBezTo>
                        <a:pt x="5072" y="7926"/>
                        <a:pt x="4838" y="8160"/>
                        <a:pt x="4550" y="8160"/>
                      </a:cubicBezTo>
                      <a:lnTo>
                        <a:pt x="3610" y="8160"/>
                      </a:lnTo>
                      <a:cubicBezTo>
                        <a:pt x="3322" y="8160"/>
                        <a:pt x="3088" y="7926"/>
                        <a:pt x="3088" y="7638"/>
                      </a:cubicBezTo>
                      <a:lnTo>
                        <a:pt x="3088" y="7011"/>
                      </a:lnTo>
                      <a:cubicBezTo>
                        <a:pt x="2958" y="6967"/>
                        <a:pt x="2832" y="6913"/>
                        <a:pt x="2709" y="6853"/>
                      </a:cubicBezTo>
                      <a:lnTo>
                        <a:pt x="2265" y="7297"/>
                      </a:lnTo>
                      <a:cubicBezTo>
                        <a:pt x="2163" y="7399"/>
                        <a:pt x="2030" y="7450"/>
                        <a:pt x="1896" y="7450"/>
                      </a:cubicBezTo>
                      <a:cubicBezTo>
                        <a:pt x="1763" y="7450"/>
                        <a:pt x="1629" y="7399"/>
                        <a:pt x="1527" y="7297"/>
                      </a:cubicBezTo>
                      <a:lnTo>
                        <a:pt x="863" y="6633"/>
                      </a:lnTo>
                      <a:cubicBezTo>
                        <a:pt x="765" y="6535"/>
                        <a:pt x="710" y="6402"/>
                        <a:pt x="710" y="6263"/>
                      </a:cubicBezTo>
                      <a:cubicBezTo>
                        <a:pt x="710" y="6125"/>
                        <a:pt x="765" y="5992"/>
                        <a:pt x="863" y="5894"/>
                      </a:cubicBezTo>
                      <a:lnTo>
                        <a:pt x="1307" y="5450"/>
                      </a:lnTo>
                      <a:cubicBezTo>
                        <a:pt x="1246" y="5328"/>
                        <a:pt x="1193" y="5202"/>
                        <a:pt x="1149" y="5071"/>
                      </a:cubicBezTo>
                      <a:lnTo>
                        <a:pt x="522" y="5071"/>
                      </a:lnTo>
                      <a:cubicBezTo>
                        <a:pt x="234" y="5071"/>
                        <a:pt x="0" y="4838"/>
                        <a:pt x="0" y="4549"/>
                      </a:cubicBezTo>
                      <a:lnTo>
                        <a:pt x="0" y="3610"/>
                      </a:lnTo>
                      <a:cubicBezTo>
                        <a:pt x="0" y="3321"/>
                        <a:pt x="234" y="3088"/>
                        <a:pt x="522" y="3088"/>
                      </a:cubicBezTo>
                      <a:lnTo>
                        <a:pt x="1149" y="3088"/>
                      </a:lnTo>
                      <a:cubicBezTo>
                        <a:pt x="1193" y="2957"/>
                        <a:pt x="1247" y="2831"/>
                        <a:pt x="1307" y="2709"/>
                      </a:cubicBezTo>
                      <a:lnTo>
                        <a:pt x="863" y="2265"/>
                      </a:lnTo>
                      <a:cubicBezTo>
                        <a:pt x="659" y="2061"/>
                        <a:pt x="659" y="1731"/>
                        <a:pt x="863" y="1527"/>
                      </a:cubicBezTo>
                      <a:lnTo>
                        <a:pt x="1527" y="862"/>
                      </a:lnTo>
                      <a:cubicBezTo>
                        <a:pt x="1731" y="659"/>
                        <a:pt x="2062" y="659"/>
                        <a:pt x="2265" y="862"/>
                      </a:cubicBezTo>
                      <a:lnTo>
                        <a:pt x="2709" y="1307"/>
                      </a:lnTo>
                      <a:cubicBezTo>
                        <a:pt x="2831" y="1246"/>
                        <a:pt x="2958" y="1193"/>
                        <a:pt x="3088" y="1148"/>
                      </a:cubicBezTo>
                      <a:lnTo>
                        <a:pt x="3088" y="522"/>
                      </a:lnTo>
                      <a:cubicBezTo>
                        <a:pt x="3088" y="234"/>
                        <a:pt x="3322" y="0"/>
                        <a:pt x="3610" y="0"/>
                      </a:cubicBezTo>
                      <a:lnTo>
                        <a:pt x="4550" y="0"/>
                      </a:lnTo>
                      <a:cubicBezTo>
                        <a:pt x="4838" y="0"/>
                        <a:pt x="5071" y="234"/>
                        <a:pt x="5071" y="522"/>
                      </a:cubicBezTo>
                      <a:lnTo>
                        <a:pt x="5071" y="1149"/>
                      </a:lnTo>
                      <a:cubicBezTo>
                        <a:pt x="5202" y="1193"/>
                        <a:pt x="5328" y="1246"/>
                        <a:pt x="5450" y="1307"/>
                      </a:cubicBezTo>
                      <a:lnTo>
                        <a:pt x="5894" y="863"/>
                      </a:lnTo>
                      <a:cubicBezTo>
                        <a:pt x="6098" y="659"/>
                        <a:pt x="6429" y="659"/>
                        <a:pt x="6632" y="863"/>
                      </a:cubicBezTo>
                      <a:lnTo>
                        <a:pt x="7297" y="1527"/>
                      </a:lnTo>
                      <a:cubicBezTo>
                        <a:pt x="7395" y="1625"/>
                        <a:pt x="7449" y="1758"/>
                        <a:pt x="7449" y="1897"/>
                      </a:cubicBezTo>
                      <a:cubicBezTo>
                        <a:pt x="7449" y="2035"/>
                        <a:pt x="7394" y="2168"/>
                        <a:pt x="7297" y="2266"/>
                      </a:cubicBezTo>
                      <a:lnTo>
                        <a:pt x="6853" y="2710"/>
                      </a:lnTo>
                      <a:cubicBezTo>
                        <a:pt x="6913" y="2832"/>
                        <a:pt x="6966" y="2958"/>
                        <a:pt x="7011" y="3088"/>
                      </a:cubicBezTo>
                      <a:lnTo>
                        <a:pt x="7637" y="3088"/>
                      </a:lnTo>
                      <a:cubicBezTo>
                        <a:pt x="7926" y="3088"/>
                        <a:pt x="8160" y="3322"/>
                        <a:pt x="8160" y="3610"/>
                      </a:cubicBezTo>
                      <a:close/>
                      <a:moveTo>
                        <a:pt x="6133" y="4080"/>
                      </a:moveTo>
                      <a:cubicBezTo>
                        <a:pt x="6133" y="2948"/>
                        <a:pt x="5212" y="2027"/>
                        <a:pt x="4080" y="2027"/>
                      </a:cubicBezTo>
                      <a:cubicBezTo>
                        <a:pt x="2948" y="2027"/>
                        <a:pt x="2027" y="2948"/>
                        <a:pt x="2027" y="4080"/>
                      </a:cubicBezTo>
                      <a:cubicBezTo>
                        <a:pt x="2027" y="5212"/>
                        <a:pt x="2948" y="6133"/>
                        <a:pt x="4080" y="6133"/>
                      </a:cubicBezTo>
                      <a:cubicBezTo>
                        <a:pt x="5212" y="6133"/>
                        <a:pt x="6133" y="5212"/>
                        <a:pt x="6133" y="4080"/>
                      </a:cubicBezTo>
                      <a:close/>
                    </a:path>
                  </a:pathLst>
                </a:custGeom>
                <a:solidFill>
                  <a:srgbClr val="B9965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457200"/>
                  <a:endParaRPr lang="en-US" sz="3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73" name="Rectangle 37"/>
              <p:cNvSpPr/>
              <p:nvPr/>
            </p:nvSpPr>
            <p:spPr>
              <a:xfrm>
                <a:off x="6858016" y="2857502"/>
                <a:ext cx="1357322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ADD YOUR TITLE HERE</a:t>
                </a:r>
                <a:endParaRPr lang="ms-MY" altLang="zh-CN" sz="8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38" name="矩形 37"/>
          <p:cNvSpPr/>
          <p:nvPr/>
        </p:nvSpPr>
        <p:spPr>
          <a:xfrm>
            <a:off x="779670" y="5297429"/>
            <a:ext cx="1063266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rgbClr val="E24848"/>
              </a:buClr>
            </a:pPr>
            <a:r>
              <a:rPr lang="zh-CN" altLang="en-US" sz="1600" noProof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600" noProof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600" noProof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600" noProof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600" noProof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倍字间距。标题数字等都可以通过点击和重新输入进行更改，顶部“开始”面板中可以对字体、字号、颜色、行距等进行修改。</a:t>
            </a:r>
            <a:endParaRPr lang="zh-CN" altLang="en-US" sz="1600" noProof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buClr>
                <a:srgbClr val="E24848"/>
              </a:buClr>
            </a:pPr>
            <a:endParaRPr lang="en-US" altLang="zh-CN" sz="1600" noProof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 rot="5400000">
            <a:off x="4796971" y="811074"/>
            <a:ext cx="2598058" cy="975910"/>
          </a:xfrm>
          <a:prstGeom prst="rect">
            <a:avLst/>
          </a:prstGeom>
          <a:solidFill>
            <a:srgbClr val="B99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42563" y="3702800"/>
            <a:ext cx="4047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论文研究内容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Rectangle 23"/>
          <p:cNvSpPr/>
          <p:nvPr/>
        </p:nvSpPr>
        <p:spPr>
          <a:xfrm>
            <a:off x="3416642" y="4599372"/>
            <a:ext cx="55967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倍字间距。</a:t>
            </a:r>
            <a:r>
              <a:rPr lang="en-US" sz="1000" noProof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endParaRPr lang="en-US" sz="1000" noProof="1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占位符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081" y="3671455"/>
            <a:ext cx="4831432" cy="3220954"/>
          </a:xfrm>
          <a:prstGeom prst="rect">
            <a:avLst/>
          </a:prstGeom>
          <a:solidFill>
            <a:srgbClr val="FFFFFF">
              <a:lumMod val="95000"/>
            </a:srgbClr>
          </a:solidFill>
        </p:spPr>
      </p:pic>
      <p:pic>
        <p:nvPicPr>
          <p:cNvPr id="3" name="图片占位符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2183" y="3671456"/>
            <a:ext cx="4779817" cy="3186544"/>
          </a:xfrm>
          <a:prstGeom prst="rect">
            <a:avLst/>
          </a:prstGeom>
          <a:solidFill>
            <a:srgbClr val="FFFFFF">
              <a:lumMod val="95000"/>
            </a:srgbClr>
          </a:solidFill>
        </p:spPr>
      </p:pic>
      <p:sp>
        <p:nvSpPr>
          <p:cNvPr id="4" name="Rectangle 9"/>
          <p:cNvSpPr/>
          <p:nvPr/>
        </p:nvSpPr>
        <p:spPr>
          <a:xfrm>
            <a:off x="4064529" y="3671455"/>
            <a:ext cx="4062942" cy="3186546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473608" y="4589085"/>
            <a:ext cx="3247128" cy="1667298"/>
            <a:chOff x="4473608" y="4589085"/>
            <a:chExt cx="3247128" cy="1667298"/>
          </a:xfrm>
        </p:grpSpPr>
        <p:sp>
          <p:nvSpPr>
            <p:cNvPr id="9" name="TextBox 23"/>
            <p:cNvSpPr txBox="1"/>
            <p:nvPr/>
          </p:nvSpPr>
          <p:spPr>
            <a:xfrm>
              <a:off x="5231019" y="4589085"/>
              <a:ext cx="1729961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3765"/>
              <a:r>
                <a:rPr lang="zh-CN" altLang="en-US" sz="2700" b="1" spc="300" dirty="0">
                  <a:solidFill>
                    <a:schemeClr val="bg1"/>
                  </a:solidFill>
                  <a:cs typeface="+mn-ea"/>
                  <a:sym typeface="+mn-lt"/>
                </a:rPr>
                <a:t>输入标题</a:t>
              </a:r>
              <a:endParaRPr lang="en-US" sz="2700" b="1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0" name="TextBox 25"/>
            <p:cNvSpPr txBox="1"/>
            <p:nvPr/>
          </p:nvSpPr>
          <p:spPr>
            <a:xfrm>
              <a:off x="4473608" y="5333053"/>
              <a:ext cx="32471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3765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  <a:endParaRPr 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648833" y="1159607"/>
            <a:ext cx="8922039" cy="1849946"/>
            <a:chOff x="1636712" y="923603"/>
            <a:chExt cx="8922039" cy="1849946"/>
          </a:xfrm>
        </p:grpSpPr>
        <p:sp>
          <p:nvSpPr>
            <p:cNvPr id="25" name="TextBox 13"/>
            <p:cNvSpPr txBox="1"/>
            <p:nvPr/>
          </p:nvSpPr>
          <p:spPr>
            <a:xfrm>
              <a:off x="4382231" y="923603"/>
              <a:ext cx="3427541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3765"/>
              <a:r>
                <a:rPr lang="zh-CN" altLang="en-US" sz="33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请输入您的标题</a:t>
              </a:r>
              <a:endParaRPr lang="en-US" sz="3300" b="1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TextBox 17"/>
            <p:cNvSpPr txBox="1"/>
            <p:nvPr/>
          </p:nvSpPr>
          <p:spPr>
            <a:xfrm>
              <a:off x="1636712" y="1573220"/>
              <a:ext cx="892203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3765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algn="ctr" defTabSz="913765">
                <a:lnSpc>
                  <a:spcPct val="150000"/>
                </a:lnSpc>
              </a:pP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tags/tag1.xml><?xml version="1.0" encoding="utf-8"?>
<p:tagLst xmlns:p="http://schemas.openxmlformats.org/presentationml/2006/main">
  <p:tag name="ISLIDE.VECTOR" val="c143bbdf-0557-482a-9fc7-6beb7fcc2b67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6E4E4"/>
      </a:lt2>
      <a:accent1>
        <a:srgbClr val="B99652"/>
      </a:accent1>
      <a:accent2>
        <a:srgbClr val="B99652"/>
      </a:accent2>
      <a:accent3>
        <a:srgbClr val="B99652"/>
      </a:accent3>
      <a:accent4>
        <a:srgbClr val="B99652"/>
      </a:accent4>
      <a:accent5>
        <a:srgbClr val="B99652"/>
      </a:accent5>
      <a:accent6>
        <a:srgbClr val="B99652"/>
      </a:accent6>
      <a:hlink>
        <a:srgbClr val="0563C1"/>
      </a:hlink>
      <a:folHlink>
        <a:srgbClr val="954D72"/>
      </a:folHlink>
    </a:clrScheme>
    <a:fontScheme name="f5zdmisy">
      <a:majorFont>
        <a:latin typeface="字魂105号-简雅黑"/>
        <a:ea typeface="字魂105号-简雅黑"/>
        <a:cs typeface=""/>
      </a:majorFont>
      <a:minorFont>
        <a:latin typeface="字魂105号-简雅黑"/>
        <a:ea typeface="字魂105号-简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5zdmisy">
      <a:majorFont>
        <a:latin typeface="字魂105号-简雅黑"/>
        <a:ea typeface="字魂105号-简雅黑"/>
        <a:cs typeface=""/>
      </a:majorFont>
      <a:minorFont>
        <a:latin typeface="字魂105号-简雅黑"/>
        <a:ea typeface="字魂105号-简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B99652"/>
    </a:accent1>
    <a:accent2>
      <a:srgbClr val="B99652"/>
    </a:accent2>
    <a:accent3>
      <a:srgbClr val="B99652"/>
    </a:accent3>
    <a:accent4>
      <a:srgbClr val="B99652"/>
    </a:accent4>
    <a:accent5>
      <a:srgbClr val="B99652"/>
    </a:accent5>
    <a:accent6>
      <a:srgbClr val="B99652"/>
    </a:accent6>
    <a:hlink>
      <a:srgbClr val="0563C1"/>
    </a:hlink>
    <a:folHlink>
      <a:srgbClr val="954D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3351</Words>
  <Application>WWO_openplatform_20200924161515-8e733aaadf</Application>
  <PresentationFormat>宽屏</PresentationFormat>
  <Paragraphs>255</Paragraphs>
  <Slides>20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20</vt:i4>
      </vt:variant>
    </vt:vector>
  </HeadingPairs>
  <TitlesOfParts>
    <vt:vector size="36" baseType="lpstr">
      <vt:lpstr>Arial</vt:lpstr>
      <vt:lpstr>宋体</vt:lpstr>
      <vt:lpstr>Wingdings</vt:lpstr>
      <vt:lpstr>Calibri</vt:lpstr>
      <vt:lpstr>汉仪书宋二KW</vt:lpstr>
      <vt:lpstr>Kingsoft Confetti</vt:lpstr>
      <vt:lpstr>微软雅黑</vt:lpstr>
      <vt:lpstr>汉仪旗黑KW 55S</vt:lpstr>
      <vt:lpstr>Verdana</vt:lpstr>
      <vt:lpstr>字魂36号-正文宋楷</vt:lpstr>
      <vt:lpstr>Calibri</vt:lpstr>
      <vt:lpstr>字魂105号-简雅黑</vt:lpstr>
      <vt:lpstr>汉仪中黑KW</vt:lpstr>
      <vt:lpstr>webwppDefTheme</vt:lpstr>
      <vt:lpstr>Office 主题​​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极简风学生毕业论文答辩ppt模板</dc:title>
  <dc:creator>Administrator</dc:creator>
  <cp:lastModifiedBy>上海维湾8号机</cp:lastModifiedBy>
  <dcterms:created xsi:type="dcterms:W3CDTF">2021-12-08T10:03:28Z</dcterms:created>
  <dcterms:modified xsi:type="dcterms:W3CDTF">2021-12-08T10:03:28Z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